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85" r:id="rId3"/>
    <p:sldId id="257" r:id="rId4"/>
    <p:sldId id="281" r:id="rId5"/>
    <p:sldId id="282" r:id="rId6"/>
    <p:sldId id="283" r:id="rId7"/>
    <p:sldId id="284" r:id="rId8"/>
    <p:sldId id="292" r:id="rId9"/>
    <p:sldId id="293" r:id="rId10"/>
    <p:sldId id="294" r:id="rId11"/>
    <p:sldId id="295" r:id="rId12"/>
    <p:sldId id="289" r:id="rId13"/>
    <p:sldId id="290" r:id="rId14"/>
    <p:sldId id="291" r:id="rId15"/>
    <p:sldId id="296" r:id="rId16"/>
    <p:sldId id="297" r:id="rId17"/>
    <p:sldId id="298" r:id="rId18"/>
    <p:sldId id="301" r:id="rId19"/>
    <p:sldId id="299" r:id="rId20"/>
    <p:sldId id="300" r:id="rId21"/>
    <p:sldId id="277" r:id="rId22"/>
    <p:sldId id="287" r:id="rId23"/>
    <p:sldId id="286" r:id="rId24"/>
    <p:sldId id="288" r:id="rId25"/>
    <p:sldId id="302" r:id="rId26"/>
    <p:sldId id="303" r:id="rId27"/>
    <p:sldId id="276" r:id="rId28"/>
  </p:sldIdLst>
  <p:sldSz cx="9118600" cy="6819900"/>
  <p:notesSz cx="9118600" cy="68199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87" autoAdjust="0"/>
  </p:normalViewPr>
  <p:slideViewPr>
    <p:cSldViewPr>
      <p:cViewPr varScale="1">
        <p:scale>
          <a:sx n="62" d="100"/>
          <a:sy n="62" d="100"/>
        </p:scale>
        <p:origin x="1548" y="66"/>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951288" cy="341313"/>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5165725" y="0"/>
            <a:ext cx="3951288" cy="341313"/>
          </a:xfrm>
          <a:prstGeom prst="rect">
            <a:avLst/>
          </a:prstGeom>
        </p:spPr>
        <p:txBody>
          <a:bodyPr vert="horz" lIns="91440" tIns="45720" rIns="91440" bIns="45720" rtlCol="0"/>
          <a:lstStyle>
            <a:lvl1pPr algn="r">
              <a:defRPr sz="1200"/>
            </a:lvl1pPr>
          </a:lstStyle>
          <a:p>
            <a:fld id="{3B156844-B738-4599-876E-784593D25C8D}" type="datetimeFigureOut">
              <a:rPr lang="pl-PL" smtClean="0"/>
              <a:t>02.12.2024</a:t>
            </a:fld>
            <a:endParaRPr lang="pl-PL"/>
          </a:p>
        </p:txBody>
      </p:sp>
      <p:sp>
        <p:nvSpPr>
          <p:cNvPr id="4" name="Symbol zastępczy obrazu slajdu 3"/>
          <p:cNvSpPr>
            <a:spLocks noGrp="1" noRot="1" noChangeAspect="1"/>
          </p:cNvSpPr>
          <p:nvPr>
            <p:ph type="sldImg" idx="2"/>
          </p:nvPr>
        </p:nvSpPr>
        <p:spPr>
          <a:xfrm>
            <a:off x="3021013" y="852488"/>
            <a:ext cx="3076575" cy="230187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911225" y="3281363"/>
            <a:ext cx="7296150" cy="26860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6478588"/>
            <a:ext cx="3951288" cy="34131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5165725" y="6478588"/>
            <a:ext cx="3951288" cy="341312"/>
          </a:xfrm>
          <a:prstGeom prst="rect">
            <a:avLst/>
          </a:prstGeom>
        </p:spPr>
        <p:txBody>
          <a:bodyPr vert="horz" lIns="91440" tIns="45720" rIns="91440" bIns="45720" rtlCol="0" anchor="b"/>
          <a:lstStyle>
            <a:lvl1pPr algn="r">
              <a:defRPr sz="1200"/>
            </a:lvl1pPr>
          </a:lstStyle>
          <a:p>
            <a:fld id="{8DA2FFDC-A38A-4394-A3A5-0D2F03AF6825}" type="slidenum">
              <a:rPr lang="pl-PL" smtClean="0"/>
              <a:t>‹#›</a:t>
            </a:fld>
            <a:endParaRPr lang="pl-PL"/>
          </a:p>
        </p:txBody>
      </p:sp>
    </p:spTree>
    <p:extLst>
      <p:ext uri="{BB962C8B-B14F-4D97-AF65-F5344CB8AC3E}">
        <p14:creationId xmlns:p14="http://schemas.microsoft.com/office/powerpoint/2010/main" val="1543431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b="0" u="none" dirty="0">
              <a:solidFill>
                <a:schemeClr val="tx1"/>
              </a:solidFill>
            </a:endParaRPr>
          </a:p>
        </p:txBody>
      </p:sp>
      <p:sp>
        <p:nvSpPr>
          <p:cNvPr id="4" name="Symbol zastępczy numeru slajdu 3"/>
          <p:cNvSpPr>
            <a:spLocks noGrp="1"/>
          </p:cNvSpPr>
          <p:nvPr>
            <p:ph type="sldNum" sz="quarter" idx="5"/>
          </p:nvPr>
        </p:nvSpPr>
        <p:spPr/>
        <p:txBody>
          <a:bodyPr/>
          <a:lstStyle/>
          <a:p>
            <a:fld id="{8DA2FFDC-A38A-4394-A3A5-0D2F03AF6825}" type="slidenum">
              <a:rPr lang="pl-PL" smtClean="0"/>
              <a:t>1</a:t>
            </a:fld>
            <a:endParaRPr lang="pl-PL"/>
          </a:p>
        </p:txBody>
      </p:sp>
    </p:spTree>
    <p:extLst>
      <p:ext uri="{BB962C8B-B14F-4D97-AF65-F5344CB8AC3E}">
        <p14:creationId xmlns:p14="http://schemas.microsoft.com/office/powerpoint/2010/main" val="4040713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36E30-A176-E796-B3DD-9188A783276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F939EBD-BA3A-DEAB-CE4B-11BBF4638E1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AF88FB0-FDC3-3CED-60B7-5F8B417D9035}"/>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0BA451B8-3B79-F7EC-FE0D-0F8EF3D3FD1A}"/>
              </a:ext>
            </a:extLst>
          </p:cNvPr>
          <p:cNvSpPr>
            <a:spLocks noGrp="1"/>
          </p:cNvSpPr>
          <p:nvPr>
            <p:ph type="sldNum" sz="quarter" idx="5"/>
          </p:nvPr>
        </p:nvSpPr>
        <p:spPr/>
        <p:txBody>
          <a:bodyPr/>
          <a:lstStyle/>
          <a:p>
            <a:fld id="{8DA2FFDC-A38A-4394-A3A5-0D2F03AF6825}" type="slidenum">
              <a:rPr lang="pl-PL" smtClean="0"/>
              <a:t>10</a:t>
            </a:fld>
            <a:endParaRPr lang="pl-PL"/>
          </a:p>
        </p:txBody>
      </p:sp>
    </p:spTree>
    <p:extLst>
      <p:ext uri="{BB962C8B-B14F-4D97-AF65-F5344CB8AC3E}">
        <p14:creationId xmlns:p14="http://schemas.microsoft.com/office/powerpoint/2010/main" val="3009038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D0F4C5-D5E6-D95F-1D2C-F60C63165DD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1D30274-E598-676A-B022-760BB20E7B5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0DBE342-D2E0-CFC3-7570-FBCCE514B59E}"/>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24F70D10-EE73-1145-417A-488769B97759}"/>
              </a:ext>
            </a:extLst>
          </p:cNvPr>
          <p:cNvSpPr>
            <a:spLocks noGrp="1"/>
          </p:cNvSpPr>
          <p:nvPr>
            <p:ph type="sldNum" sz="quarter" idx="5"/>
          </p:nvPr>
        </p:nvSpPr>
        <p:spPr/>
        <p:txBody>
          <a:bodyPr/>
          <a:lstStyle/>
          <a:p>
            <a:fld id="{8DA2FFDC-A38A-4394-A3A5-0D2F03AF6825}" type="slidenum">
              <a:rPr lang="pl-PL" smtClean="0"/>
              <a:t>11</a:t>
            </a:fld>
            <a:endParaRPr lang="pl-PL"/>
          </a:p>
        </p:txBody>
      </p:sp>
    </p:spTree>
    <p:extLst>
      <p:ext uri="{BB962C8B-B14F-4D97-AF65-F5344CB8AC3E}">
        <p14:creationId xmlns:p14="http://schemas.microsoft.com/office/powerpoint/2010/main" val="258739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0BE24-950E-495D-8D27-3AE9FCAB738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7CEF8DA-918D-F9E0-20EC-EC871E30D91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F0D82D3-AF68-3F14-3B74-2ADA72B6B84E}"/>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4897F60F-E62F-CA51-8A10-9DD42103DF15}"/>
              </a:ext>
            </a:extLst>
          </p:cNvPr>
          <p:cNvSpPr>
            <a:spLocks noGrp="1"/>
          </p:cNvSpPr>
          <p:nvPr>
            <p:ph type="sldNum" sz="quarter" idx="5"/>
          </p:nvPr>
        </p:nvSpPr>
        <p:spPr/>
        <p:txBody>
          <a:bodyPr/>
          <a:lstStyle/>
          <a:p>
            <a:fld id="{8DA2FFDC-A38A-4394-A3A5-0D2F03AF6825}" type="slidenum">
              <a:rPr lang="pl-PL" smtClean="0"/>
              <a:t>12</a:t>
            </a:fld>
            <a:endParaRPr lang="pl-PL"/>
          </a:p>
        </p:txBody>
      </p:sp>
    </p:spTree>
    <p:extLst>
      <p:ext uri="{BB962C8B-B14F-4D97-AF65-F5344CB8AC3E}">
        <p14:creationId xmlns:p14="http://schemas.microsoft.com/office/powerpoint/2010/main" val="2898496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5B6F7-B9CB-F3B3-37CD-5E134EED8DF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D8940F2-5B27-0018-4A35-699613F72FF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6CF5A9D-5CF2-A9E4-E6B8-A8248044132A}"/>
              </a:ext>
            </a:extLst>
          </p:cNvPr>
          <p:cNvSpPr>
            <a:spLocks noGrp="1"/>
          </p:cNvSpPr>
          <p:nvPr>
            <p:ph type="body" idx="1"/>
          </p:nvPr>
        </p:nvSpPr>
        <p:spPr/>
        <p:txBody>
          <a:bodyPr/>
          <a:lstStyle/>
          <a:p>
            <a:pPr algn="l">
              <a:spcAft>
                <a:spcPts val="750"/>
              </a:spcAft>
            </a:pPr>
            <a:endParaRPr lang="pl-PL" b="0" i="0" dirty="0">
              <a:solidFill>
                <a:srgbClr val="000000"/>
              </a:solidFill>
              <a:effectLst/>
              <a:latin typeface="Open Sans" panose="020B0606030504020204" pitchFamily="34" charset="0"/>
            </a:endParaRPr>
          </a:p>
        </p:txBody>
      </p:sp>
      <p:sp>
        <p:nvSpPr>
          <p:cNvPr id="4" name="Symbol zastępczy numeru slajdu 3">
            <a:extLst>
              <a:ext uri="{FF2B5EF4-FFF2-40B4-BE49-F238E27FC236}">
                <a16:creationId xmlns:a16="http://schemas.microsoft.com/office/drawing/2014/main" id="{B5A5730E-6488-59C2-9147-77109D0DF924}"/>
              </a:ext>
            </a:extLst>
          </p:cNvPr>
          <p:cNvSpPr>
            <a:spLocks noGrp="1"/>
          </p:cNvSpPr>
          <p:nvPr>
            <p:ph type="sldNum" sz="quarter" idx="5"/>
          </p:nvPr>
        </p:nvSpPr>
        <p:spPr/>
        <p:txBody>
          <a:bodyPr/>
          <a:lstStyle/>
          <a:p>
            <a:fld id="{8DA2FFDC-A38A-4394-A3A5-0D2F03AF6825}" type="slidenum">
              <a:rPr lang="pl-PL" smtClean="0"/>
              <a:t>13</a:t>
            </a:fld>
            <a:endParaRPr lang="pl-PL"/>
          </a:p>
        </p:txBody>
      </p:sp>
    </p:spTree>
    <p:extLst>
      <p:ext uri="{BB962C8B-B14F-4D97-AF65-F5344CB8AC3E}">
        <p14:creationId xmlns:p14="http://schemas.microsoft.com/office/powerpoint/2010/main" val="2280959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A3CCB6-0751-41B1-6047-49900DDC794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1CB9A6A-FCCC-3696-9B53-EFDD8C2B5C8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CBCB15F-E803-9D07-05A0-29336997D677}"/>
              </a:ext>
            </a:extLst>
          </p:cNvPr>
          <p:cNvSpPr>
            <a:spLocks noGrp="1"/>
          </p:cNvSpPr>
          <p:nvPr>
            <p:ph type="body" idx="1"/>
          </p:nvPr>
        </p:nvSpPr>
        <p:spPr/>
        <p:txBody>
          <a:bodyPr/>
          <a:lstStyle/>
          <a:p>
            <a:pPr algn="l">
              <a:spcAft>
                <a:spcPts val="750"/>
              </a:spcAft>
            </a:pPr>
            <a:endParaRPr lang="pl-PL" b="0" i="0" dirty="0">
              <a:solidFill>
                <a:srgbClr val="000000"/>
              </a:solidFill>
              <a:effectLst/>
              <a:latin typeface="Open Sans" panose="020B0606030504020204" pitchFamily="34" charset="0"/>
            </a:endParaRPr>
          </a:p>
        </p:txBody>
      </p:sp>
      <p:sp>
        <p:nvSpPr>
          <p:cNvPr id="4" name="Symbol zastępczy numeru slajdu 3">
            <a:extLst>
              <a:ext uri="{FF2B5EF4-FFF2-40B4-BE49-F238E27FC236}">
                <a16:creationId xmlns:a16="http://schemas.microsoft.com/office/drawing/2014/main" id="{953DD09F-90A5-C758-A02E-D36CBBF85221}"/>
              </a:ext>
            </a:extLst>
          </p:cNvPr>
          <p:cNvSpPr>
            <a:spLocks noGrp="1"/>
          </p:cNvSpPr>
          <p:nvPr>
            <p:ph type="sldNum" sz="quarter" idx="5"/>
          </p:nvPr>
        </p:nvSpPr>
        <p:spPr/>
        <p:txBody>
          <a:bodyPr/>
          <a:lstStyle/>
          <a:p>
            <a:fld id="{8DA2FFDC-A38A-4394-A3A5-0D2F03AF6825}" type="slidenum">
              <a:rPr lang="pl-PL" smtClean="0"/>
              <a:t>14</a:t>
            </a:fld>
            <a:endParaRPr lang="pl-PL"/>
          </a:p>
        </p:txBody>
      </p:sp>
    </p:spTree>
    <p:extLst>
      <p:ext uri="{BB962C8B-B14F-4D97-AF65-F5344CB8AC3E}">
        <p14:creationId xmlns:p14="http://schemas.microsoft.com/office/powerpoint/2010/main" val="835836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AC006-E806-B646-EE14-AB7B87005D7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52C867B-38BD-5750-266A-BEB20B45AD8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CEC7C8E-54FD-2875-5909-19CCC6A72220}"/>
              </a:ext>
            </a:extLst>
          </p:cNvPr>
          <p:cNvSpPr>
            <a:spLocks noGrp="1"/>
          </p:cNvSpPr>
          <p:nvPr>
            <p:ph type="body" idx="1"/>
          </p:nvPr>
        </p:nvSpPr>
        <p:spPr/>
        <p:txBody>
          <a:bodyPr/>
          <a:lstStyle/>
          <a:p>
            <a:pPr algn="l"/>
            <a:endParaRPr lang="pl-PL" sz="2800" b="0" i="0" dirty="0">
              <a:solidFill>
                <a:srgbClr val="3A3A3A"/>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0FAA2E2C-B7B6-3CF7-C460-0579BECD297F}"/>
              </a:ext>
            </a:extLst>
          </p:cNvPr>
          <p:cNvSpPr>
            <a:spLocks noGrp="1"/>
          </p:cNvSpPr>
          <p:nvPr>
            <p:ph type="sldNum" sz="quarter" idx="5"/>
          </p:nvPr>
        </p:nvSpPr>
        <p:spPr/>
        <p:txBody>
          <a:bodyPr/>
          <a:lstStyle/>
          <a:p>
            <a:fld id="{8DA2FFDC-A38A-4394-A3A5-0D2F03AF6825}" type="slidenum">
              <a:rPr lang="pl-PL" smtClean="0"/>
              <a:t>15</a:t>
            </a:fld>
            <a:endParaRPr lang="pl-PL"/>
          </a:p>
        </p:txBody>
      </p:sp>
    </p:spTree>
    <p:extLst>
      <p:ext uri="{BB962C8B-B14F-4D97-AF65-F5344CB8AC3E}">
        <p14:creationId xmlns:p14="http://schemas.microsoft.com/office/powerpoint/2010/main" val="2759317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D6353-7ECE-ACF8-A253-354FF7092A0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0B66FDE-F024-91B2-997D-FBF749A5352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3275D69-F098-C8CA-10CC-2CFACF2B8E03}"/>
              </a:ext>
            </a:extLst>
          </p:cNvPr>
          <p:cNvSpPr>
            <a:spLocks noGrp="1"/>
          </p:cNvSpPr>
          <p:nvPr>
            <p:ph type="body" idx="1"/>
          </p:nvPr>
        </p:nvSpPr>
        <p:spPr/>
        <p:txBody>
          <a:bodyPr/>
          <a:lstStyle/>
          <a:p>
            <a:pPr algn="l"/>
            <a:endParaRPr lang="pl-PL" b="0" i="0" dirty="0">
              <a:solidFill>
                <a:srgbClr val="212529"/>
              </a:solidFill>
              <a:effectLst/>
              <a:latin typeface="Fira Sans" panose="020B0503050000020004" pitchFamily="34" charset="0"/>
            </a:endParaRPr>
          </a:p>
        </p:txBody>
      </p:sp>
      <p:sp>
        <p:nvSpPr>
          <p:cNvPr id="4" name="Symbol zastępczy numeru slajdu 3">
            <a:extLst>
              <a:ext uri="{FF2B5EF4-FFF2-40B4-BE49-F238E27FC236}">
                <a16:creationId xmlns:a16="http://schemas.microsoft.com/office/drawing/2014/main" id="{955C0415-6DC5-A481-D22A-B9AE4BDE14ED}"/>
              </a:ext>
            </a:extLst>
          </p:cNvPr>
          <p:cNvSpPr>
            <a:spLocks noGrp="1"/>
          </p:cNvSpPr>
          <p:nvPr>
            <p:ph type="sldNum" sz="quarter" idx="5"/>
          </p:nvPr>
        </p:nvSpPr>
        <p:spPr/>
        <p:txBody>
          <a:bodyPr/>
          <a:lstStyle/>
          <a:p>
            <a:fld id="{8DA2FFDC-A38A-4394-A3A5-0D2F03AF6825}" type="slidenum">
              <a:rPr lang="pl-PL" smtClean="0"/>
              <a:t>16</a:t>
            </a:fld>
            <a:endParaRPr lang="pl-PL"/>
          </a:p>
        </p:txBody>
      </p:sp>
    </p:spTree>
    <p:extLst>
      <p:ext uri="{BB962C8B-B14F-4D97-AF65-F5344CB8AC3E}">
        <p14:creationId xmlns:p14="http://schemas.microsoft.com/office/powerpoint/2010/main" val="1584400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403389-11FA-4AEE-CC22-C712EDEFB9E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76361F6-0501-77B7-3176-A353968DE2D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CAB6C45-422F-4453-884F-5E3C75EE0697}"/>
              </a:ext>
            </a:extLst>
          </p:cNvPr>
          <p:cNvSpPr>
            <a:spLocks noGrp="1"/>
          </p:cNvSpPr>
          <p:nvPr>
            <p:ph type="body" idx="1"/>
          </p:nvPr>
        </p:nvSpPr>
        <p:spPr/>
        <p:txBody>
          <a:bodyPr/>
          <a:lstStyle/>
          <a:p>
            <a:pPr algn="l"/>
            <a:endParaRPr lang="pl-PL" b="0" i="0" dirty="0">
              <a:solidFill>
                <a:srgbClr val="212529"/>
              </a:solidFill>
              <a:effectLst/>
              <a:latin typeface="Fira Sans" panose="020B0503050000020004" pitchFamily="34" charset="0"/>
            </a:endParaRPr>
          </a:p>
        </p:txBody>
      </p:sp>
      <p:sp>
        <p:nvSpPr>
          <p:cNvPr id="4" name="Symbol zastępczy numeru slajdu 3">
            <a:extLst>
              <a:ext uri="{FF2B5EF4-FFF2-40B4-BE49-F238E27FC236}">
                <a16:creationId xmlns:a16="http://schemas.microsoft.com/office/drawing/2014/main" id="{08CCAC35-920B-BE40-69FE-65ED20E2F99F}"/>
              </a:ext>
            </a:extLst>
          </p:cNvPr>
          <p:cNvSpPr>
            <a:spLocks noGrp="1"/>
          </p:cNvSpPr>
          <p:nvPr>
            <p:ph type="sldNum" sz="quarter" idx="5"/>
          </p:nvPr>
        </p:nvSpPr>
        <p:spPr/>
        <p:txBody>
          <a:bodyPr/>
          <a:lstStyle/>
          <a:p>
            <a:fld id="{8DA2FFDC-A38A-4394-A3A5-0D2F03AF6825}" type="slidenum">
              <a:rPr lang="pl-PL" smtClean="0"/>
              <a:t>17</a:t>
            </a:fld>
            <a:endParaRPr lang="pl-PL"/>
          </a:p>
        </p:txBody>
      </p:sp>
    </p:spTree>
    <p:extLst>
      <p:ext uri="{BB962C8B-B14F-4D97-AF65-F5344CB8AC3E}">
        <p14:creationId xmlns:p14="http://schemas.microsoft.com/office/powerpoint/2010/main" val="3596811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941323-EFEC-A9D5-90AD-5B1841E4F2C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67AFDFE-713C-C6D2-A20B-9EE37BA40BF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D12A7CC-8174-55D0-65F5-2A812D32D62E}"/>
              </a:ext>
            </a:extLst>
          </p:cNvPr>
          <p:cNvSpPr>
            <a:spLocks noGrp="1"/>
          </p:cNvSpPr>
          <p:nvPr>
            <p:ph type="body" idx="1"/>
          </p:nvPr>
        </p:nvSpPr>
        <p:spPr/>
        <p:txBody>
          <a:bodyPr/>
          <a:lstStyle/>
          <a:p>
            <a:pPr algn="l"/>
            <a:endParaRPr lang="pl-PL" b="0" i="0" dirty="0">
              <a:solidFill>
                <a:srgbClr val="212529"/>
              </a:solidFill>
              <a:effectLst/>
              <a:latin typeface="Fira Sans" panose="020B0503050000020004" pitchFamily="34" charset="0"/>
            </a:endParaRPr>
          </a:p>
        </p:txBody>
      </p:sp>
      <p:sp>
        <p:nvSpPr>
          <p:cNvPr id="4" name="Symbol zastępczy numeru slajdu 3">
            <a:extLst>
              <a:ext uri="{FF2B5EF4-FFF2-40B4-BE49-F238E27FC236}">
                <a16:creationId xmlns:a16="http://schemas.microsoft.com/office/drawing/2014/main" id="{FAC9E48B-2FFB-5E4A-EF40-A7439FCAF1D7}"/>
              </a:ext>
            </a:extLst>
          </p:cNvPr>
          <p:cNvSpPr>
            <a:spLocks noGrp="1"/>
          </p:cNvSpPr>
          <p:nvPr>
            <p:ph type="sldNum" sz="quarter" idx="5"/>
          </p:nvPr>
        </p:nvSpPr>
        <p:spPr/>
        <p:txBody>
          <a:bodyPr/>
          <a:lstStyle/>
          <a:p>
            <a:fld id="{8DA2FFDC-A38A-4394-A3A5-0D2F03AF6825}" type="slidenum">
              <a:rPr lang="pl-PL" smtClean="0"/>
              <a:t>18</a:t>
            </a:fld>
            <a:endParaRPr lang="pl-PL"/>
          </a:p>
        </p:txBody>
      </p:sp>
    </p:spTree>
    <p:extLst>
      <p:ext uri="{BB962C8B-B14F-4D97-AF65-F5344CB8AC3E}">
        <p14:creationId xmlns:p14="http://schemas.microsoft.com/office/powerpoint/2010/main" val="585115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1B8F2-B597-0503-35BC-74F3BD46C97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439B31B-31E3-A84F-628A-685EDF72B7E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A592298-2999-9F45-1AE2-98CFAD5FA6D2}"/>
              </a:ext>
            </a:extLst>
          </p:cNvPr>
          <p:cNvSpPr>
            <a:spLocks noGrp="1"/>
          </p:cNvSpPr>
          <p:nvPr>
            <p:ph type="body" idx="1"/>
          </p:nvPr>
        </p:nvSpPr>
        <p:spPr/>
        <p:txBody>
          <a:bodyPr/>
          <a:lstStyle/>
          <a:p>
            <a:pPr algn="l"/>
            <a:endParaRPr lang="pl-PL" b="0" i="0" dirty="0">
              <a:solidFill>
                <a:srgbClr val="212529"/>
              </a:solidFill>
              <a:effectLst/>
              <a:latin typeface="Fira Sans" panose="020B0503050000020004" pitchFamily="34" charset="0"/>
            </a:endParaRPr>
          </a:p>
        </p:txBody>
      </p:sp>
      <p:sp>
        <p:nvSpPr>
          <p:cNvPr id="4" name="Symbol zastępczy numeru slajdu 3">
            <a:extLst>
              <a:ext uri="{FF2B5EF4-FFF2-40B4-BE49-F238E27FC236}">
                <a16:creationId xmlns:a16="http://schemas.microsoft.com/office/drawing/2014/main" id="{DF5AE5F4-F5A7-9D6B-CE0A-1C4DA9AE91C1}"/>
              </a:ext>
            </a:extLst>
          </p:cNvPr>
          <p:cNvSpPr>
            <a:spLocks noGrp="1"/>
          </p:cNvSpPr>
          <p:nvPr>
            <p:ph type="sldNum" sz="quarter" idx="5"/>
          </p:nvPr>
        </p:nvSpPr>
        <p:spPr/>
        <p:txBody>
          <a:bodyPr/>
          <a:lstStyle/>
          <a:p>
            <a:fld id="{8DA2FFDC-A38A-4394-A3A5-0D2F03AF6825}" type="slidenum">
              <a:rPr lang="pl-PL" smtClean="0"/>
              <a:t>19</a:t>
            </a:fld>
            <a:endParaRPr lang="pl-PL"/>
          </a:p>
        </p:txBody>
      </p:sp>
    </p:spTree>
    <p:extLst>
      <p:ext uri="{BB962C8B-B14F-4D97-AF65-F5344CB8AC3E}">
        <p14:creationId xmlns:p14="http://schemas.microsoft.com/office/powerpoint/2010/main" val="3103396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5F4FA-DF48-7EAE-30E7-F42286316CB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BFD522C-CBFD-A5CC-8A9C-1EF30957984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C59FEB9-D3EC-CA33-C1A3-EDE5AA2CA786}"/>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4DF3EADB-8F85-40F3-81DE-280BE2077769}"/>
              </a:ext>
            </a:extLst>
          </p:cNvPr>
          <p:cNvSpPr>
            <a:spLocks noGrp="1"/>
          </p:cNvSpPr>
          <p:nvPr>
            <p:ph type="sldNum" sz="quarter" idx="5"/>
          </p:nvPr>
        </p:nvSpPr>
        <p:spPr/>
        <p:txBody>
          <a:bodyPr/>
          <a:lstStyle/>
          <a:p>
            <a:fld id="{8DA2FFDC-A38A-4394-A3A5-0D2F03AF6825}" type="slidenum">
              <a:rPr lang="pl-PL" smtClean="0"/>
              <a:t>2</a:t>
            </a:fld>
            <a:endParaRPr lang="pl-PL"/>
          </a:p>
        </p:txBody>
      </p:sp>
    </p:spTree>
    <p:extLst>
      <p:ext uri="{BB962C8B-B14F-4D97-AF65-F5344CB8AC3E}">
        <p14:creationId xmlns:p14="http://schemas.microsoft.com/office/powerpoint/2010/main" val="2309603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4F1B8-98FA-5C12-80B7-94722989397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6F47F9E-9F24-E527-06FA-DC4AE0F28FC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DBE1283-F135-7771-5127-041AB9212E07}"/>
              </a:ext>
            </a:extLst>
          </p:cNvPr>
          <p:cNvSpPr>
            <a:spLocks noGrp="1"/>
          </p:cNvSpPr>
          <p:nvPr>
            <p:ph type="body" idx="1"/>
          </p:nvPr>
        </p:nvSpPr>
        <p:spPr/>
        <p:txBody>
          <a:bodyPr/>
          <a:lstStyle/>
          <a:p>
            <a:pPr algn="l"/>
            <a:endParaRPr lang="pl-PL" b="0" i="0" dirty="0">
              <a:solidFill>
                <a:srgbClr val="212529"/>
              </a:solidFill>
              <a:effectLst/>
              <a:latin typeface="Fira Sans" panose="020B0503050000020004" pitchFamily="34" charset="0"/>
            </a:endParaRPr>
          </a:p>
        </p:txBody>
      </p:sp>
      <p:sp>
        <p:nvSpPr>
          <p:cNvPr id="4" name="Symbol zastępczy numeru slajdu 3">
            <a:extLst>
              <a:ext uri="{FF2B5EF4-FFF2-40B4-BE49-F238E27FC236}">
                <a16:creationId xmlns:a16="http://schemas.microsoft.com/office/drawing/2014/main" id="{0CD754E5-A462-ADC3-D85C-A8E2D5D080EE}"/>
              </a:ext>
            </a:extLst>
          </p:cNvPr>
          <p:cNvSpPr>
            <a:spLocks noGrp="1"/>
          </p:cNvSpPr>
          <p:nvPr>
            <p:ph type="sldNum" sz="quarter" idx="5"/>
          </p:nvPr>
        </p:nvSpPr>
        <p:spPr/>
        <p:txBody>
          <a:bodyPr/>
          <a:lstStyle/>
          <a:p>
            <a:fld id="{8DA2FFDC-A38A-4394-A3A5-0D2F03AF6825}" type="slidenum">
              <a:rPr lang="pl-PL" smtClean="0"/>
              <a:t>20</a:t>
            </a:fld>
            <a:endParaRPr lang="pl-PL"/>
          </a:p>
        </p:txBody>
      </p:sp>
    </p:spTree>
    <p:extLst>
      <p:ext uri="{BB962C8B-B14F-4D97-AF65-F5344CB8AC3E}">
        <p14:creationId xmlns:p14="http://schemas.microsoft.com/office/powerpoint/2010/main" val="1965957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356CF-C7C0-4219-C007-B22B9B04454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2656B76-52BC-325C-9E22-49EC3482D60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A7E10C2-67CA-FA93-3BCC-3195705289BC}"/>
              </a:ext>
            </a:extLst>
          </p:cNvPr>
          <p:cNvSpPr>
            <a:spLocks noGrp="1"/>
          </p:cNvSpPr>
          <p:nvPr>
            <p:ph type="body" idx="1"/>
          </p:nvPr>
        </p:nvSpPr>
        <p:spPr/>
        <p:txBody>
          <a:bodyPr/>
          <a:lstStyle/>
          <a:p>
            <a:pPr>
              <a:lnSpc>
                <a:spcPct val="115000"/>
              </a:lnSpc>
              <a:spcAft>
                <a:spcPts val="800"/>
              </a:spcAft>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ymbol zastępczy numeru slajdu 3">
            <a:extLst>
              <a:ext uri="{FF2B5EF4-FFF2-40B4-BE49-F238E27FC236}">
                <a16:creationId xmlns:a16="http://schemas.microsoft.com/office/drawing/2014/main" id="{206DD80B-5EDD-3AAE-B191-890EFC01666F}"/>
              </a:ext>
            </a:extLst>
          </p:cNvPr>
          <p:cNvSpPr>
            <a:spLocks noGrp="1"/>
          </p:cNvSpPr>
          <p:nvPr>
            <p:ph type="sldNum" sz="quarter" idx="5"/>
          </p:nvPr>
        </p:nvSpPr>
        <p:spPr/>
        <p:txBody>
          <a:bodyPr/>
          <a:lstStyle/>
          <a:p>
            <a:fld id="{8DA2FFDC-A38A-4394-A3A5-0D2F03AF6825}" type="slidenum">
              <a:rPr lang="pl-PL" smtClean="0"/>
              <a:t>21</a:t>
            </a:fld>
            <a:endParaRPr lang="pl-PL"/>
          </a:p>
        </p:txBody>
      </p:sp>
    </p:spTree>
    <p:extLst>
      <p:ext uri="{BB962C8B-B14F-4D97-AF65-F5344CB8AC3E}">
        <p14:creationId xmlns:p14="http://schemas.microsoft.com/office/powerpoint/2010/main" val="14426540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123D8-348E-BB9B-1492-8076DC8A5CA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2958ADD-E039-0782-FB32-450499E6C4F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D2BA4E9-CBE2-23CB-3FF1-228C38A3D7E6}"/>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45305D68-9E9A-E541-27C8-69AF51006FC7}"/>
              </a:ext>
            </a:extLst>
          </p:cNvPr>
          <p:cNvSpPr>
            <a:spLocks noGrp="1"/>
          </p:cNvSpPr>
          <p:nvPr>
            <p:ph type="sldNum" sz="quarter" idx="5"/>
          </p:nvPr>
        </p:nvSpPr>
        <p:spPr/>
        <p:txBody>
          <a:bodyPr/>
          <a:lstStyle/>
          <a:p>
            <a:fld id="{8DA2FFDC-A38A-4394-A3A5-0D2F03AF6825}" type="slidenum">
              <a:rPr lang="pl-PL" smtClean="0"/>
              <a:t>22</a:t>
            </a:fld>
            <a:endParaRPr lang="pl-PL"/>
          </a:p>
        </p:txBody>
      </p:sp>
    </p:spTree>
    <p:extLst>
      <p:ext uri="{BB962C8B-B14F-4D97-AF65-F5344CB8AC3E}">
        <p14:creationId xmlns:p14="http://schemas.microsoft.com/office/powerpoint/2010/main" val="9344721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FCA21B-5F8D-B246-60DC-1232EC3BCAF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8816938-0C98-FF7F-B549-7BF56833B33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B51158D-19A3-EECB-8CAD-DEF31522BF56}"/>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16B0F875-E92B-C04A-014D-E911DAA08482}"/>
              </a:ext>
            </a:extLst>
          </p:cNvPr>
          <p:cNvSpPr>
            <a:spLocks noGrp="1"/>
          </p:cNvSpPr>
          <p:nvPr>
            <p:ph type="sldNum" sz="quarter" idx="5"/>
          </p:nvPr>
        </p:nvSpPr>
        <p:spPr/>
        <p:txBody>
          <a:bodyPr/>
          <a:lstStyle/>
          <a:p>
            <a:fld id="{8DA2FFDC-A38A-4394-A3A5-0D2F03AF6825}" type="slidenum">
              <a:rPr lang="pl-PL" smtClean="0"/>
              <a:t>23</a:t>
            </a:fld>
            <a:endParaRPr lang="pl-PL"/>
          </a:p>
        </p:txBody>
      </p:sp>
    </p:spTree>
    <p:extLst>
      <p:ext uri="{BB962C8B-B14F-4D97-AF65-F5344CB8AC3E}">
        <p14:creationId xmlns:p14="http://schemas.microsoft.com/office/powerpoint/2010/main" val="40967986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F41A6-925E-7A53-1DBB-AD95628C631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8594BDD-A4AD-A1A2-B741-DB52BD284C2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CDD2BF1-9DBE-0AC9-DB70-8C849754518F}"/>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22AA3FC8-EF6C-D73B-C2DA-CB9BF3691015}"/>
              </a:ext>
            </a:extLst>
          </p:cNvPr>
          <p:cNvSpPr>
            <a:spLocks noGrp="1"/>
          </p:cNvSpPr>
          <p:nvPr>
            <p:ph type="sldNum" sz="quarter" idx="5"/>
          </p:nvPr>
        </p:nvSpPr>
        <p:spPr/>
        <p:txBody>
          <a:bodyPr/>
          <a:lstStyle/>
          <a:p>
            <a:fld id="{8DA2FFDC-A38A-4394-A3A5-0D2F03AF6825}" type="slidenum">
              <a:rPr lang="pl-PL" smtClean="0"/>
              <a:t>24</a:t>
            </a:fld>
            <a:endParaRPr lang="pl-PL"/>
          </a:p>
        </p:txBody>
      </p:sp>
    </p:spTree>
    <p:extLst>
      <p:ext uri="{BB962C8B-B14F-4D97-AF65-F5344CB8AC3E}">
        <p14:creationId xmlns:p14="http://schemas.microsoft.com/office/powerpoint/2010/main" val="28091866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42210-1A85-D24C-5D3C-F677F13F9D1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C1F4C4C-6350-2131-E0F4-15E21995D07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B902ED9-3290-30A8-7F7F-90611FC824B5}"/>
              </a:ext>
            </a:extLst>
          </p:cNvPr>
          <p:cNvSpPr>
            <a:spLocks noGrp="1"/>
          </p:cNvSpPr>
          <p:nvPr>
            <p:ph type="body" idx="1"/>
          </p:nvPr>
        </p:nvSpPr>
        <p:spPr/>
        <p:txBody>
          <a:bodyPr/>
          <a:lstStyle/>
          <a:p>
            <a:pPr algn="l"/>
            <a:endParaRPr lang="pl-PL" sz="1800" b="0" i="0" dirty="0">
              <a:solidFill>
                <a:srgbClr val="212529"/>
              </a:solidFill>
              <a:effectLst/>
              <a:latin typeface="Fira Sans" panose="020B0503050000020004" pitchFamily="34" charset="0"/>
            </a:endParaRPr>
          </a:p>
        </p:txBody>
      </p:sp>
      <p:sp>
        <p:nvSpPr>
          <p:cNvPr id="4" name="Symbol zastępczy numeru slajdu 3">
            <a:extLst>
              <a:ext uri="{FF2B5EF4-FFF2-40B4-BE49-F238E27FC236}">
                <a16:creationId xmlns:a16="http://schemas.microsoft.com/office/drawing/2014/main" id="{4DFF9A89-08C2-4491-7F0C-5BC9CBE63371}"/>
              </a:ext>
            </a:extLst>
          </p:cNvPr>
          <p:cNvSpPr>
            <a:spLocks noGrp="1"/>
          </p:cNvSpPr>
          <p:nvPr>
            <p:ph type="sldNum" sz="quarter" idx="5"/>
          </p:nvPr>
        </p:nvSpPr>
        <p:spPr/>
        <p:txBody>
          <a:bodyPr/>
          <a:lstStyle/>
          <a:p>
            <a:fld id="{8DA2FFDC-A38A-4394-A3A5-0D2F03AF6825}" type="slidenum">
              <a:rPr lang="pl-PL" smtClean="0"/>
              <a:t>25</a:t>
            </a:fld>
            <a:endParaRPr lang="pl-PL"/>
          </a:p>
        </p:txBody>
      </p:sp>
    </p:spTree>
    <p:extLst>
      <p:ext uri="{BB962C8B-B14F-4D97-AF65-F5344CB8AC3E}">
        <p14:creationId xmlns:p14="http://schemas.microsoft.com/office/powerpoint/2010/main" val="3112956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73685-3863-A190-AD25-E7152D01182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A856999-0D39-6539-7707-552798690A6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068D3DA-4490-919F-BC84-AE243F1593B0}"/>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651D8ADE-0CBD-5209-9EF5-9A8DA8295FC9}"/>
              </a:ext>
            </a:extLst>
          </p:cNvPr>
          <p:cNvSpPr>
            <a:spLocks noGrp="1"/>
          </p:cNvSpPr>
          <p:nvPr>
            <p:ph type="sldNum" sz="quarter" idx="5"/>
          </p:nvPr>
        </p:nvSpPr>
        <p:spPr/>
        <p:txBody>
          <a:bodyPr/>
          <a:lstStyle/>
          <a:p>
            <a:fld id="{8DA2FFDC-A38A-4394-A3A5-0D2F03AF6825}" type="slidenum">
              <a:rPr lang="pl-PL" smtClean="0"/>
              <a:t>26</a:t>
            </a:fld>
            <a:endParaRPr lang="pl-PL"/>
          </a:p>
        </p:txBody>
      </p:sp>
    </p:spTree>
    <p:extLst>
      <p:ext uri="{BB962C8B-B14F-4D97-AF65-F5344CB8AC3E}">
        <p14:creationId xmlns:p14="http://schemas.microsoft.com/office/powerpoint/2010/main" val="6476759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DA2FFDC-A38A-4394-A3A5-0D2F03AF6825}" type="slidenum">
              <a:rPr lang="pl-PL" smtClean="0"/>
              <a:t>27</a:t>
            </a:fld>
            <a:endParaRPr lang="pl-PL"/>
          </a:p>
        </p:txBody>
      </p:sp>
    </p:spTree>
    <p:extLst>
      <p:ext uri="{BB962C8B-B14F-4D97-AF65-F5344CB8AC3E}">
        <p14:creationId xmlns:p14="http://schemas.microsoft.com/office/powerpoint/2010/main" val="2778366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p:cNvSpPr>
            <a:spLocks noGrp="1"/>
          </p:cNvSpPr>
          <p:nvPr>
            <p:ph type="sldNum" sz="quarter" idx="5"/>
          </p:nvPr>
        </p:nvSpPr>
        <p:spPr/>
        <p:txBody>
          <a:bodyPr/>
          <a:lstStyle/>
          <a:p>
            <a:fld id="{8DA2FFDC-A38A-4394-A3A5-0D2F03AF6825}" type="slidenum">
              <a:rPr lang="pl-PL" smtClean="0"/>
              <a:t>3</a:t>
            </a:fld>
            <a:endParaRPr lang="pl-PL"/>
          </a:p>
        </p:txBody>
      </p:sp>
    </p:spTree>
    <p:extLst>
      <p:ext uri="{BB962C8B-B14F-4D97-AF65-F5344CB8AC3E}">
        <p14:creationId xmlns:p14="http://schemas.microsoft.com/office/powerpoint/2010/main" val="4135555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CAB51C-84A4-8CD8-1429-FDF681DE2C9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06A1575-65F9-55EF-7E3D-24B7441C050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57EC261-E5E8-07F1-FA7F-60EF685A24FD}"/>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4BE4FCA5-0A78-E4F6-85F7-3983A71B9CF8}"/>
              </a:ext>
            </a:extLst>
          </p:cNvPr>
          <p:cNvSpPr>
            <a:spLocks noGrp="1"/>
          </p:cNvSpPr>
          <p:nvPr>
            <p:ph type="sldNum" sz="quarter" idx="5"/>
          </p:nvPr>
        </p:nvSpPr>
        <p:spPr/>
        <p:txBody>
          <a:bodyPr/>
          <a:lstStyle/>
          <a:p>
            <a:fld id="{8DA2FFDC-A38A-4394-A3A5-0D2F03AF6825}" type="slidenum">
              <a:rPr lang="pl-PL" smtClean="0"/>
              <a:t>4</a:t>
            </a:fld>
            <a:endParaRPr lang="pl-PL"/>
          </a:p>
        </p:txBody>
      </p:sp>
    </p:spTree>
    <p:extLst>
      <p:ext uri="{BB962C8B-B14F-4D97-AF65-F5344CB8AC3E}">
        <p14:creationId xmlns:p14="http://schemas.microsoft.com/office/powerpoint/2010/main" val="1747442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8781EA-1306-F506-DDA7-C6D2E9FE90D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DB25CB8-02A5-B314-0FAE-372419215D8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99F8FFF-6AC4-CA63-B8BA-796CC10552B8}"/>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4D5ADA37-6926-B993-0C4B-3A93FB19CCD5}"/>
              </a:ext>
            </a:extLst>
          </p:cNvPr>
          <p:cNvSpPr>
            <a:spLocks noGrp="1"/>
          </p:cNvSpPr>
          <p:nvPr>
            <p:ph type="sldNum" sz="quarter" idx="5"/>
          </p:nvPr>
        </p:nvSpPr>
        <p:spPr/>
        <p:txBody>
          <a:bodyPr/>
          <a:lstStyle/>
          <a:p>
            <a:fld id="{8DA2FFDC-A38A-4394-A3A5-0D2F03AF6825}" type="slidenum">
              <a:rPr lang="pl-PL" smtClean="0"/>
              <a:t>5</a:t>
            </a:fld>
            <a:endParaRPr lang="pl-PL"/>
          </a:p>
        </p:txBody>
      </p:sp>
    </p:spTree>
    <p:extLst>
      <p:ext uri="{BB962C8B-B14F-4D97-AF65-F5344CB8AC3E}">
        <p14:creationId xmlns:p14="http://schemas.microsoft.com/office/powerpoint/2010/main" val="1076985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D6FBD-48B8-06B2-0411-4400C3A9548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36456C4-6A8A-C520-A40C-25560E9CA7A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9FC1F8C-1D45-0DCE-6BD0-CC82D52B6A2E}"/>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9D1038E9-0F48-C258-19C0-FA555FB44340}"/>
              </a:ext>
            </a:extLst>
          </p:cNvPr>
          <p:cNvSpPr>
            <a:spLocks noGrp="1"/>
          </p:cNvSpPr>
          <p:nvPr>
            <p:ph type="sldNum" sz="quarter" idx="5"/>
          </p:nvPr>
        </p:nvSpPr>
        <p:spPr/>
        <p:txBody>
          <a:bodyPr/>
          <a:lstStyle/>
          <a:p>
            <a:fld id="{8DA2FFDC-A38A-4394-A3A5-0D2F03AF6825}" type="slidenum">
              <a:rPr lang="pl-PL" smtClean="0"/>
              <a:t>6</a:t>
            </a:fld>
            <a:endParaRPr lang="pl-PL"/>
          </a:p>
        </p:txBody>
      </p:sp>
    </p:spTree>
    <p:extLst>
      <p:ext uri="{BB962C8B-B14F-4D97-AF65-F5344CB8AC3E}">
        <p14:creationId xmlns:p14="http://schemas.microsoft.com/office/powerpoint/2010/main" val="117670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D38D1-E724-5715-991A-54D07D04BF7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B7F1C8E-3741-33D9-0309-4CBD751B158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2DF6EAA-C56B-F6E6-1C28-FD87AB1A4B14}"/>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FC5B80D8-DE16-C557-0E12-8742399899C4}"/>
              </a:ext>
            </a:extLst>
          </p:cNvPr>
          <p:cNvSpPr>
            <a:spLocks noGrp="1"/>
          </p:cNvSpPr>
          <p:nvPr>
            <p:ph type="sldNum" sz="quarter" idx="5"/>
          </p:nvPr>
        </p:nvSpPr>
        <p:spPr/>
        <p:txBody>
          <a:bodyPr/>
          <a:lstStyle/>
          <a:p>
            <a:fld id="{8DA2FFDC-A38A-4394-A3A5-0D2F03AF6825}" type="slidenum">
              <a:rPr lang="pl-PL" smtClean="0"/>
              <a:t>7</a:t>
            </a:fld>
            <a:endParaRPr lang="pl-PL"/>
          </a:p>
        </p:txBody>
      </p:sp>
    </p:spTree>
    <p:extLst>
      <p:ext uri="{BB962C8B-B14F-4D97-AF65-F5344CB8AC3E}">
        <p14:creationId xmlns:p14="http://schemas.microsoft.com/office/powerpoint/2010/main" val="1805385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42DB9-7FAD-A6A0-5E48-E4D35D6C45A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B75AA77-E413-211A-2697-507F6811A54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F65AFC4-2D53-B8D4-1E9A-3029A3DB21B3}"/>
              </a:ext>
            </a:extLst>
          </p:cNvPr>
          <p:cNvSpPr>
            <a:spLocks noGrp="1"/>
          </p:cNvSpPr>
          <p:nvPr>
            <p:ph type="body" idx="1"/>
          </p:nvPr>
        </p:nvSpPr>
        <p:spPr/>
        <p:txBody>
          <a:bodyPr/>
          <a:lstStyle/>
          <a:p>
            <a:pPr>
              <a:lnSpc>
                <a:spcPct val="115000"/>
              </a:lnSpc>
              <a:spcAft>
                <a:spcPts val="800"/>
              </a:spcAft>
            </a:pPr>
            <a:endParaRPr lang="pl-PL" sz="1800"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ymbol zastępczy numeru slajdu 3">
            <a:extLst>
              <a:ext uri="{FF2B5EF4-FFF2-40B4-BE49-F238E27FC236}">
                <a16:creationId xmlns:a16="http://schemas.microsoft.com/office/drawing/2014/main" id="{3F7C069A-85A8-D35B-0761-C64467E2344C}"/>
              </a:ext>
            </a:extLst>
          </p:cNvPr>
          <p:cNvSpPr>
            <a:spLocks noGrp="1"/>
          </p:cNvSpPr>
          <p:nvPr>
            <p:ph type="sldNum" sz="quarter" idx="5"/>
          </p:nvPr>
        </p:nvSpPr>
        <p:spPr/>
        <p:txBody>
          <a:bodyPr/>
          <a:lstStyle/>
          <a:p>
            <a:fld id="{8DA2FFDC-A38A-4394-A3A5-0D2F03AF6825}" type="slidenum">
              <a:rPr lang="pl-PL" smtClean="0"/>
              <a:t>8</a:t>
            </a:fld>
            <a:endParaRPr lang="pl-PL"/>
          </a:p>
        </p:txBody>
      </p:sp>
    </p:spTree>
    <p:extLst>
      <p:ext uri="{BB962C8B-B14F-4D97-AF65-F5344CB8AC3E}">
        <p14:creationId xmlns:p14="http://schemas.microsoft.com/office/powerpoint/2010/main" val="3728930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16CA0-071C-E59A-FEAD-DDCD9004DA2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5ECF8D3-B860-9A14-1D6F-56A9515CC21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CD8105E-B252-22CD-FA2C-2BD5AD5B7C36}"/>
              </a:ext>
            </a:extLst>
          </p:cNvPr>
          <p:cNvSpPr>
            <a:spLocks noGrp="1"/>
          </p:cNvSpPr>
          <p:nvPr>
            <p:ph type="body" idx="1"/>
          </p:nvPr>
        </p:nvSpPr>
        <p:spPr/>
        <p:txBody>
          <a:bodyPr/>
          <a:lstStyle/>
          <a:p>
            <a:endParaRPr lang="pl-PL" b="0" i="0" dirty="0">
              <a:solidFill>
                <a:srgbClr val="404040"/>
              </a:solidFill>
              <a:effectLst/>
              <a:latin typeface="Tahoma" panose="020B0604030504040204" pitchFamily="34" charset="0"/>
            </a:endParaRPr>
          </a:p>
        </p:txBody>
      </p:sp>
      <p:sp>
        <p:nvSpPr>
          <p:cNvPr id="4" name="Symbol zastępczy numeru slajdu 3">
            <a:extLst>
              <a:ext uri="{FF2B5EF4-FFF2-40B4-BE49-F238E27FC236}">
                <a16:creationId xmlns:a16="http://schemas.microsoft.com/office/drawing/2014/main" id="{13B809C9-EB31-5685-9382-F90F602BF383}"/>
              </a:ext>
            </a:extLst>
          </p:cNvPr>
          <p:cNvSpPr>
            <a:spLocks noGrp="1"/>
          </p:cNvSpPr>
          <p:nvPr>
            <p:ph type="sldNum" sz="quarter" idx="5"/>
          </p:nvPr>
        </p:nvSpPr>
        <p:spPr/>
        <p:txBody>
          <a:bodyPr/>
          <a:lstStyle/>
          <a:p>
            <a:fld id="{8DA2FFDC-A38A-4394-A3A5-0D2F03AF6825}" type="slidenum">
              <a:rPr lang="pl-PL" smtClean="0"/>
              <a:t>9</a:t>
            </a:fld>
            <a:endParaRPr lang="pl-PL"/>
          </a:p>
        </p:txBody>
      </p:sp>
    </p:spTree>
    <p:extLst>
      <p:ext uri="{BB962C8B-B14F-4D97-AF65-F5344CB8AC3E}">
        <p14:creationId xmlns:p14="http://schemas.microsoft.com/office/powerpoint/2010/main" val="363474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66785" y="1288542"/>
            <a:ext cx="6519545" cy="2036445"/>
          </a:xfrm>
          <a:prstGeom prst="rect">
            <a:avLst/>
          </a:prstGeom>
        </p:spPr>
        <p:txBody>
          <a:bodyPr wrap="square" lIns="0" tIns="0" rIns="0" bIns="0">
            <a:spAutoFit/>
          </a:bodyPr>
          <a:lstStyle>
            <a:lvl1pPr>
              <a:defRPr sz="2800" b="1" i="0" u="heavy">
                <a:solidFill>
                  <a:srgbClr val="276D2C"/>
                </a:solidFill>
                <a:latin typeface="Comic Sans MS"/>
                <a:cs typeface="Comic Sans MS"/>
              </a:defRPr>
            </a:lvl1pPr>
          </a:lstStyle>
          <a:p>
            <a:endParaRPr/>
          </a:p>
        </p:txBody>
      </p:sp>
      <p:sp>
        <p:nvSpPr>
          <p:cNvPr id="3" name="Holder 3"/>
          <p:cNvSpPr>
            <a:spLocks noGrp="1"/>
          </p:cNvSpPr>
          <p:nvPr>
            <p:ph type="subTitle" idx="4"/>
          </p:nvPr>
        </p:nvSpPr>
        <p:spPr>
          <a:xfrm>
            <a:off x="1367790" y="3819144"/>
            <a:ext cx="6383020" cy="1704975"/>
          </a:xfrm>
          <a:prstGeom prst="rect">
            <a:avLst/>
          </a:prstGeom>
        </p:spPr>
        <p:txBody>
          <a:bodyPr wrap="square" lIns="0" tIns="0" rIns="0" bIns="0">
            <a:spAutoFit/>
          </a:bodyPr>
          <a:lstStyle>
            <a:lvl1pPr>
              <a:defRPr sz="2400" b="1" i="1">
                <a:solidFill>
                  <a:srgbClr val="00009A"/>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12/2/2024</a:t>
            </a:fld>
            <a:endParaRPr lang="en-US"/>
          </a:p>
        </p:txBody>
      </p:sp>
      <p:sp>
        <p:nvSpPr>
          <p:cNvPr id="6" name="Holder 6"/>
          <p:cNvSpPr>
            <a:spLocks noGrp="1"/>
          </p:cNvSpPr>
          <p:nvPr>
            <p:ph type="sldNum" sz="quarter" idx="7"/>
          </p:nvPr>
        </p:nvSpPr>
        <p:spPr/>
        <p:txBody>
          <a:bodyPr lIns="0" tIns="0" rIns="0" bIns="0"/>
          <a:lstStyle>
            <a:lvl1pPr>
              <a:defRPr sz="1400" b="0" i="0">
                <a:solidFill>
                  <a:srgbClr val="2D2525"/>
                </a:solidFill>
                <a:latin typeface="Times New Roman"/>
                <a:cs typeface="Times New Roman"/>
              </a:defRPr>
            </a:lvl1pPr>
          </a:lstStyle>
          <a:p>
            <a:pPr marL="126364">
              <a:lnSpc>
                <a:spcPts val="1625"/>
              </a:lnSpc>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u="heavy">
                <a:solidFill>
                  <a:srgbClr val="276D2C"/>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sz="2400" b="1" i="1">
                <a:solidFill>
                  <a:srgbClr val="00009A"/>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12/2/2024</a:t>
            </a:fld>
            <a:endParaRPr lang="en-US"/>
          </a:p>
        </p:txBody>
      </p:sp>
      <p:sp>
        <p:nvSpPr>
          <p:cNvPr id="6" name="Holder 6"/>
          <p:cNvSpPr>
            <a:spLocks noGrp="1"/>
          </p:cNvSpPr>
          <p:nvPr>
            <p:ph type="sldNum" sz="quarter" idx="7"/>
          </p:nvPr>
        </p:nvSpPr>
        <p:spPr/>
        <p:txBody>
          <a:bodyPr lIns="0" tIns="0" rIns="0" bIns="0"/>
          <a:lstStyle>
            <a:lvl1pPr>
              <a:defRPr sz="1400" b="0" i="0">
                <a:solidFill>
                  <a:srgbClr val="2D2525"/>
                </a:solidFill>
                <a:latin typeface="Times New Roman"/>
                <a:cs typeface="Times New Roman"/>
              </a:defRPr>
            </a:lvl1pPr>
          </a:lstStyle>
          <a:p>
            <a:pPr marL="126364">
              <a:lnSpc>
                <a:spcPts val="1625"/>
              </a:lnSpc>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u="heavy">
                <a:solidFill>
                  <a:srgbClr val="276D2C"/>
                </a:solidFill>
                <a:latin typeface="Comic Sans MS"/>
                <a:cs typeface="Comic Sans MS"/>
              </a:defRPr>
            </a:lvl1pPr>
          </a:lstStyle>
          <a:p>
            <a:endParaRPr/>
          </a:p>
        </p:txBody>
      </p:sp>
      <p:sp>
        <p:nvSpPr>
          <p:cNvPr id="3" name="Holder 3"/>
          <p:cNvSpPr>
            <a:spLocks noGrp="1"/>
          </p:cNvSpPr>
          <p:nvPr>
            <p:ph sz="half" idx="2"/>
          </p:nvPr>
        </p:nvSpPr>
        <p:spPr>
          <a:xfrm>
            <a:off x="455930" y="1568577"/>
            <a:ext cx="3966591" cy="450113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696079" y="1568577"/>
            <a:ext cx="3966591" cy="450113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12/2/2024</a:t>
            </a:fld>
            <a:endParaRPr lang="en-US"/>
          </a:p>
        </p:txBody>
      </p:sp>
      <p:sp>
        <p:nvSpPr>
          <p:cNvPr id="7" name="Holder 7"/>
          <p:cNvSpPr>
            <a:spLocks noGrp="1"/>
          </p:cNvSpPr>
          <p:nvPr>
            <p:ph type="sldNum" sz="quarter" idx="7"/>
          </p:nvPr>
        </p:nvSpPr>
        <p:spPr/>
        <p:txBody>
          <a:bodyPr lIns="0" tIns="0" rIns="0" bIns="0"/>
          <a:lstStyle>
            <a:lvl1pPr>
              <a:defRPr sz="1400" b="0" i="0">
                <a:solidFill>
                  <a:srgbClr val="2D2525"/>
                </a:solidFill>
                <a:latin typeface="Times New Roman"/>
                <a:cs typeface="Times New Roman"/>
              </a:defRPr>
            </a:lvl1pPr>
          </a:lstStyle>
          <a:p>
            <a:pPr marL="126364">
              <a:lnSpc>
                <a:spcPts val="1625"/>
              </a:lnSpc>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u="heavy">
                <a:solidFill>
                  <a:srgbClr val="276D2C"/>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12/2/2024</a:t>
            </a:fld>
            <a:endParaRPr lang="en-US"/>
          </a:p>
        </p:txBody>
      </p:sp>
      <p:sp>
        <p:nvSpPr>
          <p:cNvPr id="5" name="Holder 5"/>
          <p:cNvSpPr>
            <a:spLocks noGrp="1"/>
          </p:cNvSpPr>
          <p:nvPr>
            <p:ph type="sldNum" sz="quarter" idx="7"/>
          </p:nvPr>
        </p:nvSpPr>
        <p:spPr/>
        <p:txBody>
          <a:bodyPr lIns="0" tIns="0" rIns="0" bIns="0"/>
          <a:lstStyle>
            <a:lvl1pPr>
              <a:defRPr sz="1400" b="0" i="0">
                <a:solidFill>
                  <a:srgbClr val="2D2525"/>
                </a:solidFill>
                <a:latin typeface="Times New Roman"/>
                <a:cs typeface="Times New Roman"/>
              </a:defRPr>
            </a:lvl1pPr>
          </a:lstStyle>
          <a:p>
            <a:pPr marL="126364">
              <a:lnSpc>
                <a:spcPts val="1625"/>
              </a:lnSpc>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18600" cy="6819900"/>
          </a:xfrm>
          <a:custGeom>
            <a:avLst/>
            <a:gdLst/>
            <a:ahLst/>
            <a:cxnLst/>
            <a:rect l="l" t="t" r="r" b="b"/>
            <a:pathLst>
              <a:path w="9118600" h="6819900">
                <a:moveTo>
                  <a:pt x="9118600" y="6819900"/>
                </a:moveTo>
                <a:lnTo>
                  <a:pt x="9118600" y="0"/>
                </a:lnTo>
                <a:lnTo>
                  <a:pt x="0" y="0"/>
                </a:lnTo>
                <a:lnTo>
                  <a:pt x="0" y="6819900"/>
                </a:lnTo>
                <a:lnTo>
                  <a:pt x="9118600" y="6819900"/>
                </a:lnTo>
                <a:close/>
              </a:path>
            </a:pathLst>
          </a:custGeom>
          <a:solidFill>
            <a:srgbClr val="D4D6D6"/>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7624203" y="0"/>
            <a:ext cx="1494396" cy="3296919"/>
          </a:xfrm>
          <a:prstGeom prst="rect">
            <a:avLst/>
          </a:prstGeom>
        </p:spPr>
      </p:pic>
      <p:pic>
        <p:nvPicPr>
          <p:cNvPr id="18" name="bg object 18"/>
          <p:cNvPicPr/>
          <p:nvPr/>
        </p:nvPicPr>
        <p:blipFill>
          <a:blip r:embed="rId3" cstate="print"/>
          <a:stretch>
            <a:fillRect/>
          </a:stretch>
        </p:blipFill>
        <p:spPr>
          <a:xfrm>
            <a:off x="7604391" y="612394"/>
            <a:ext cx="485393" cy="6934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12/2/2024</a:t>
            </a:fld>
            <a:endParaRPr lang="en-US"/>
          </a:p>
        </p:txBody>
      </p:sp>
      <p:sp>
        <p:nvSpPr>
          <p:cNvPr id="4" name="Holder 4"/>
          <p:cNvSpPr>
            <a:spLocks noGrp="1"/>
          </p:cNvSpPr>
          <p:nvPr>
            <p:ph type="sldNum" sz="quarter" idx="7"/>
          </p:nvPr>
        </p:nvSpPr>
        <p:spPr/>
        <p:txBody>
          <a:bodyPr lIns="0" tIns="0" rIns="0" bIns="0"/>
          <a:lstStyle>
            <a:lvl1pPr>
              <a:defRPr sz="1400" b="0" i="0">
                <a:solidFill>
                  <a:srgbClr val="2D2525"/>
                </a:solidFill>
                <a:latin typeface="Times New Roman"/>
                <a:cs typeface="Times New Roman"/>
              </a:defRPr>
            </a:lvl1pPr>
          </a:lstStyle>
          <a:p>
            <a:pPr marL="126364">
              <a:lnSpc>
                <a:spcPts val="1625"/>
              </a:lnSpc>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image" Target="../media/image20.png"/><Relationship Id="rId117" Type="http://schemas.openxmlformats.org/officeDocument/2006/relationships/image" Target="../media/image111.png"/><Relationship Id="rId21" Type="http://schemas.openxmlformats.org/officeDocument/2006/relationships/image" Target="../media/image15.png"/><Relationship Id="rId42" Type="http://schemas.openxmlformats.org/officeDocument/2006/relationships/image" Target="../media/image36.png"/><Relationship Id="rId47" Type="http://schemas.openxmlformats.org/officeDocument/2006/relationships/image" Target="../media/image41.png"/><Relationship Id="rId63" Type="http://schemas.openxmlformats.org/officeDocument/2006/relationships/image" Target="../media/image57.png"/><Relationship Id="rId68" Type="http://schemas.openxmlformats.org/officeDocument/2006/relationships/image" Target="../media/image62.png"/><Relationship Id="rId84" Type="http://schemas.openxmlformats.org/officeDocument/2006/relationships/image" Target="../media/image78.png"/><Relationship Id="rId89" Type="http://schemas.openxmlformats.org/officeDocument/2006/relationships/image" Target="../media/image83.png"/><Relationship Id="rId112" Type="http://schemas.openxmlformats.org/officeDocument/2006/relationships/image" Target="../media/image106.png"/><Relationship Id="rId133" Type="http://schemas.openxmlformats.org/officeDocument/2006/relationships/image" Target="../media/image127.png"/><Relationship Id="rId138" Type="http://schemas.openxmlformats.org/officeDocument/2006/relationships/image" Target="../media/image132.png"/><Relationship Id="rId154" Type="http://schemas.openxmlformats.org/officeDocument/2006/relationships/image" Target="../media/image148.png"/><Relationship Id="rId159" Type="http://schemas.openxmlformats.org/officeDocument/2006/relationships/image" Target="../media/image153.png"/><Relationship Id="rId175" Type="http://schemas.openxmlformats.org/officeDocument/2006/relationships/image" Target="../media/image169.png"/><Relationship Id="rId170" Type="http://schemas.openxmlformats.org/officeDocument/2006/relationships/image" Target="../media/image164.png"/><Relationship Id="rId16" Type="http://schemas.openxmlformats.org/officeDocument/2006/relationships/image" Target="../media/image10.png"/><Relationship Id="rId107" Type="http://schemas.openxmlformats.org/officeDocument/2006/relationships/image" Target="../media/image101.png"/><Relationship Id="rId11" Type="http://schemas.openxmlformats.org/officeDocument/2006/relationships/image" Target="../media/image5.png"/><Relationship Id="rId32" Type="http://schemas.openxmlformats.org/officeDocument/2006/relationships/image" Target="../media/image26.png"/><Relationship Id="rId37" Type="http://schemas.openxmlformats.org/officeDocument/2006/relationships/image" Target="../media/image31.png"/><Relationship Id="rId53" Type="http://schemas.openxmlformats.org/officeDocument/2006/relationships/image" Target="../media/image47.png"/><Relationship Id="rId58" Type="http://schemas.openxmlformats.org/officeDocument/2006/relationships/image" Target="../media/image52.png"/><Relationship Id="rId74" Type="http://schemas.openxmlformats.org/officeDocument/2006/relationships/image" Target="../media/image68.png"/><Relationship Id="rId79" Type="http://schemas.openxmlformats.org/officeDocument/2006/relationships/image" Target="../media/image73.png"/><Relationship Id="rId102" Type="http://schemas.openxmlformats.org/officeDocument/2006/relationships/image" Target="../media/image96.png"/><Relationship Id="rId123" Type="http://schemas.openxmlformats.org/officeDocument/2006/relationships/image" Target="../media/image117.png"/><Relationship Id="rId128" Type="http://schemas.openxmlformats.org/officeDocument/2006/relationships/image" Target="../media/image122.png"/><Relationship Id="rId144" Type="http://schemas.openxmlformats.org/officeDocument/2006/relationships/image" Target="../media/image138.png"/><Relationship Id="rId149" Type="http://schemas.openxmlformats.org/officeDocument/2006/relationships/image" Target="../media/image143.png"/><Relationship Id="rId5" Type="http://schemas.openxmlformats.org/officeDocument/2006/relationships/slideLayout" Target="../slideLayouts/slideLayout5.xml"/><Relationship Id="rId90" Type="http://schemas.openxmlformats.org/officeDocument/2006/relationships/image" Target="../media/image84.png"/><Relationship Id="rId95" Type="http://schemas.openxmlformats.org/officeDocument/2006/relationships/image" Target="../media/image89.png"/><Relationship Id="rId160" Type="http://schemas.openxmlformats.org/officeDocument/2006/relationships/image" Target="../media/image154.png"/><Relationship Id="rId165" Type="http://schemas.openxmlformats.org/officeDocument/2006/relationships/image" Target="../media/image159.png"/><Relationship Id="rId181" Type="http://schemas.openxmlformats.org/officeDocument/2006/relationships/image" Target="../media/image175.png"/><Relationship Id="rId186" Type="http://schemas.openxmlformats.org/officeDocument/2006/relationships/image" Target="../media/image180.png"/><Relationship Id="rId22" Type="http://schemas.openxmlformats.org/officeDocument/2006/relationships/image" Target="../media/image16.png"/><Relationship Id="rId27" Type="http://schemas.openxmlformats.org/officeDocument/2006/relationships/image" Target="../media/image21.png"/><Relationship Id="rId43" Type="http://schemas.openxmlformats.org/officeDocument/2006/relationships/image" Target="../media/image37.png"/><Relationship Id="rId48" Type="http://schemas.openxmlformats.org/officeDocument/2006/relationships/image" Target="../media/image42.png"/><Relationship Id="rId64" Type="http://schemas.openxmlformats.org/officeDocument/2006/relationships/image" Target="../media/image58.png"/><Relationship Id="rId69" Type="http://schemas.openxmlformats.org/officeDocument/2006/relationships/image" Target="../media/image63.png"/><Relationship Id="rId113" Type="http://schemas.openxmlformats.org/officeDocument/2006/relationships/image" Target="../media/image107.png"/><Relationship Id="rId118" Type="http://schemas.openxmlformats.org/officeDocument/2006/relationships/image" Target="../media/image112.png"/><Relationship Id="rId134" Type="http://schemas.openxmlformats.org/officeDocument/2006/relationships/image" Target="../media/image128.png"/><Relationship Id="rId139" Type="http://schemas.openxmlformats.org/officeDocument/2006/relationships/image" Target="../media/image133.png"/><Relationship Id="rId80" Type="http://schemas.openxmlformats.org/officeDocument/2006/relationships/image" Target="../media/image74.png"/><Relationship Id="rId85" Type="http://schemas.openxmlformats.org/officeDocument/2006/relationships/image" Target="../media/image79.png"/><Relationship Id="rId150" Type="http://schemas.openxmlformats.org/officeDocument/2006/relationships/image" Target="../media/image144.png"/><Relationship Id="rId155" Type="http://schemas.openxmlformats.org/officeDocument/2006/relationships/image" Target="../media/image149.png"/><Relationship Id="rId171" Type="http://schemas.openxmlformats.org/officeDocument/2006/relationships/image" Target="../media/image165.png"/><Relationship Id="rId176" Type="http://schemas.openxmlformats.org/officeDocument/2006/relationships/image" Target="../media/image170.png"/><Relationship Id="rId12" Type="http://schemas.openxmlformats.org/officeDocument/2006/relationships/image" Target="../media/image6.png"/><Relationship Id="rId17" Type="http://schemas.openxmlformats.org/officeDocument/2006/relationships/image" Target="../media/image11.png"/><Relationship Id="rId33" Type="http://schemas.openxmlformats.org/officeDocument/2006/relationships/image" Target="../media/image27.png"/><Relationship Id="rId38" Type="http://schemas.openxmlformats.org/officeDocument/2006/relationships/image" Target="../media/image32.png"/><Relationship Id="rId59" Type="http://schemas.openxmlformats.org/officeDocument/2006/relationships/image" Target="../media/image53.png"/><Relationship Id="rId103" Type="http://schemas.openxmlformats.org/officeDocument/2006/relationships/image" Target="../media/image97.png"/><Relationship Id="rId108" Type="http://schemas.openxmlformats.org/officeDocument/2006/relationships/image" Target="../media/image102.png"/><Relationship Id="rId124" Type="http://schemas.openxmlformats.org/officeDocument/2006/relationships/image" Target="../media/image118.png"/><Relationship Id="rId129" Type="http://schemas.openxmlformats.org/officeDocument/2006/relationships/image" Target="../media/image123.png"/><Relationship Id="rId54" Type="http://schemas.openxmlformats.org/officeDocument/2006/relationships/image" Target="../media/image48.png"/><Relationship Id="rId70" Type="http://schemas.openxmlformats.org/officeDocument/2006/relationships/image" Target="../media/image64.png"/><Relationship Id="rId75" Type="http://schemas.openxmlformats.org/officeDocument/2006/relationships/image" Target="../media/image69.png"/><Relationship Id="rId91" Type="http://schemas.openxmlformats.org/officeDocument/2006/relationships/image" Target="../media/image85.png"/><Relationship Id="rId96" Type="http://schemas.openxmlformats.org/officeDocument/2006/relationships/image" Target="../media/image90.png"/><Relationship Id="rId140" Type="http://schemas.openxmlformats.org/officeDocument/2006/relationships/image" Target="../media/image134.png"/><Relationship Id="rId145" Type="http://schemas.openxmlformats.org/officeDocument/2006/relationships/image" Target="../media/image139.png"/><Relationship Id="rId161" Type="http://schemas.openxmlformats.org/officeDocument/2006/relationships/image" Target="../media/image155.png"/><Relationship Id="rId166" Type="http://schemas.openxmlformats.org/officeDocument/2006/relationships/image" Target="../media/image160.png"/><Relationship Id="rId182" Type="http://schemas.openxmlformats.org/officeDocument/2006/relationships/image" Target="../media/image176.png"/><Relationship Id="rId1" Type="http://schemas.openxmlformats.org/officeDocument/2006/relationships/slideLayout" Target="../slideLayouts/slideLayout1.xml"/><Relationship Id="rId6" Type="http://schemas.openxmlformats.org/officeDocument/2006/relationships/theme" Target="../theme/theme1.xml"/><Relationship Id="rId23" Type="http://schemas.openxmlformats.org/officeDocument/2006/relationships/image" Target="../media/image17.png"/><Relationship Id="rId28" Type="http://schemas.openxmlformats.org/officeDocument/2006/relationships/image" Target="../media/image22.png"/><Relationship Id="rId49" Type="http://schemas.openxmlformats.org/officeDocument/2006/relationships/image" Target="../media/image43.png"/><Relationship Id="rId114" Type="http://schemas.openxmlformats.org/officeDocument/2006/relationships/image" Target="../media/image108.png"/><Relationship Id="rId119" Type="http://schemas.openxmlformats.org/officeDocument/2006/relationships/image" Target="../media/image113.png"/><Relationship Id="rId44" Type="http://schemas.openxmlformats.org/officeDocument/2006/relationships/image" Target="../media/image38.png"/><Relationship Id="rId60" Type="http://schemas.openxmlformats.org/officeDocument/2006/relationships/image" Target="../media/image54.png"/><Relationship Id="rId65" Type="http://schemas.openxmlformats.org/officeDocument/2006/relationships/image" Target="../media/image59.png"/><Relationship Id="rId81" Type="http://schemas.openxmlformats.org/officeDocument/2006/relationships/image" Target="../media/image75.png"/><Relationship Id="rId86" Type="http://schemas.openxmlformats.org/officeDocument/2006/relationships/image" Target="../media/image80.png"/><Relationship Id="rId130" Type="http://schemas.openxmlformats.org/officeDocument/2006/relationships/image" Target="../media/image124.png"/><Relationship Id="rId135" Type="http://schemas.openxmlformats.org/officeDocument/2006/relationships/image" Target="../media/image129.png"/><Relationship Id="rId151" Type="http://schemas.openxmlformats.org/officeDocument/2006/relationships/image" Target="../media/image145.png"/><Relationship Id="rId156" Type="http://schemas.openxmlformats.org/officeDocument/2006/relationships/image" Target="../media/image150.png"/><Relationship Id="rId177" Type="http://schemas.openxmlformats.org/officeDocument/2006/relationships/image" Target="../media/image171.png"/><Relationship Id="rId4" Type="http://schemas.openxmlformats.org/officeDocument/2006/relationships/slideLayout" Target="../slideLayouts/slideLayout4.xml"/><Relationship Id="rId9" Type="http://schemas.openxmlformats.org/officeDocument/2006/relationships/image" Target="../media/image3.png"/><Relationship Id="rId172" Type="http://schemas.openxmlformats.org/officeDocument/2006/relationships/image" Target="../media/image166.png"/><Relationship Id="rId180" Type="http://schemas.openxmlformats.org/officeDocument/2006/relationships/image" Target="../media/image174.png"/><Relationship Id="rId13" Type="http://schemas.openxmlformats.org/officeDocument/2006/relationships/image" Target="../media/image7.png"/><Relationship Id="rId18" Type="http://schemas.openxmlformats.org/officeDocument/2006/relationships/image" Target="../media/image12.png"/><Relationship Id="rId39" Type="http://schemas.openxmlformats.org/officeDocument/2006/relationships/image" Target="../media/image33.png"/><Relationship Id="rId109" Type="http://schemas.openxmlformats.org/officeDocument/2006/relationships/image" Target="../media/image103.png"/><Relationship Id="rId34" Type="http://schemas.openxmlformats.org/officeDocument/2006/relationships/image" Target="../media/image28.png"/><Relationship Id="rId50" Type="http://schemas.openxmlformats.org/officeDocument/2006/relationships/image" Target="../media/image44.png"/><Relationship Id="rId55" Type="http://schemas.openxmlformats.org/officeDocument/2006/relationships/image" Target="../media/image49.png"/><Relationship Id="rId76" Type="http://schemas.openxmlformats.org/officeDocument/2006/relationships/image" Target="../media/image70.png"/><Relationship Id="rId97" Type="http://schemas.openxmlformats.org/officeDocument/2006/relationships/image" Target="../media/image91.png"/><Relationship Id="rId104" Type="http://schemas.openxmlformats.org/officeDocument/2006/relationships/image" Target="../media/image98.png"/><Relationship Id="rId120" Type="http://schemas.openxmlformats.org/officeDocument/2006/relationships/image" Target="../media/image114.png"/><Relationship Id="rId125" Type="http://schemas.openxmlformats.org/officeDocument/2006/relationships/image" Target="../media/image119.png"/><Relationship Id="rId141" Type="http://schemas.openxmlformats.org/officeDocument/2006/relationships/image" Target="../media/image135.png"/><Relationship Id="rId146" Type="http://schemas.openxmlformats.org/officeDocument/2006/relationships/image" Target="../media/image140.png"/><Relationship Id="rId167" Type="http://schemas.openxmlformats.org/officeDocument/2006/relationships/image" Target="../media/image161.png"/><Relationship Id="rId7" Type="http://schemas.openxmlformats.org/officeDocument/2006/relationships/image" Target="../media/image1.png"/><Relationship Id="rId71" Type="http://schemas.openxmlformats.org/officeDocument/2006/relationships/image" Target="../media/image65.png"/><Relationship Id="rId92" Type="http://schemas.openxmlformats.org/officeDocument/2006/relationships/image" Target="../media/image86.png"/><Relationship Id="rId162" Type="http://schemas.openxmlformats.org/officeDocument/2006/relationships/image" Target="../media/image156.png"/><Relationship Id="rId183" Type="http://schemas.openxmlformats.org/officeDocument/2006/relationships/image" Target="../media/image177.png"/><Relationship Id="rId2" Type="http://schemas.openxmlformats.org/officeDocument/2006/relationships/slideLayout" Target="../slideLayouts/slideLayout2.xml"/><Relationship Id="rId29" Type="http://schemas.openxmlformats.org/officeDocument/2006/relationships/image" Target="../media/image23.png"/><Relationship Id="rId24" Type="http://schemas.openxmlformats.org/officeDocument/2006/relationships/image" Target="../media/image18.png"/><Relationship Id="rId40" Type="http://schemas.openxmlformats.org/officeDocument/2006/relationships/image" Target="../media/image34.png"/><Relationship Id="rId45" Type="http://schemas.openxmlformats.org/officeDocument/2006/relationships/image" Target="../media/image39.png"/><Relationship Id="rId66" Type="http://schemas.openxmlformats.org/officeDocument/2006/relationships/image" Target="../media/image60.png"/><Relationship Id="rId87" Type="http://schemas.openxmlformats.org/officeDocument/2006/relationships/image" Target="../media/image81.png"/><Relationship Id="rId110" Type="http://schemas.openxmlformats.org/officeDocument/2006/relationships/image" Target="../media/image104.png"/><Relationship Id="rId115" Type="http://schemas.openxmlformats.org/officeDocument/2006/relationships/image" Target="../media/image109.png"/><Relationship Id="rId131" Type="http://schemas.openxmlformats.org/officeDocument/2006/relationships/image" Target="../media/image125.png"/><Relationship Id="rId136" Type="http://schemas.openxmlformats.org/officeDocument/2006/relationships/image" Target="../media/image130.png"/><Relationship Id="rId157" Type="http://schemas.openxmlformats.org/officeDocument/2006/relationships/image" Target="../media/image151.png"/><Relationship Id="rId178" Type="http://schemas.openxmlformats.org/officeDocument/2006/relationships/image" Target="../media/image172.png"/><Relationship Id="rId61" Type="http://schemas.openxmlformats.org/officeDocument/2006/relationships/image" Target="../media/image55.png"/><Relationship Id="rId82" Type="http://schemas.openxmlformats.org/officeDocument/2006/relationships/image" Target="../media/image76.png"/><Relationship Id="rId152" Type="http://schemas.openxmlformats.org/officeDocument/2006/relationships/image" Target="../media/image146.png"/><Relationship Id="rId173" Type="http://schemas.openxmlformats.org/officeDocument/2006/relationships/image" Target="../media/image167.png"/><Relationship Id="rId19" Type="http://schemas.openxmlformats.org/officeDocument/2006/relationships/image" Target="../media/image13.png"/><Relationship Id="rId14" Type="http://schemas.openxmlformats.org/officeDocument/2006/relationships/image" Target="../media/image8.png"/><Relationship Id="rId30" Type="http://schemas.openxmlformats.org/officeDocument/2006/relationships/image" Target="../media/image24.png"/><Relationship Id="rId35" Type="http://schemas.openxmlformats.org/officeDocument/2006/relationships/image" Target="../media/image29.png"/><Relationship Id="rId56" Type="http://schemas.openxmlformats.org/officeDocument/2006/relationships/image" Target="../media/image50.png"/><Relationship Id="rId77" Type="http://schemas.openxmlformats.org/officeDocument/2006/relationships/image" Target="../media/image71.png"/><Relationship Id="rId100" Type="http://schemas.openxmlformats.org/officeDocument/2006/relationships/image" Target="../media/image94.png"/><Relationship Id="rId105" Type="http://schemas.openxmlformats.org/officeDocument/2006/relationships/image" Target="../media/image99.png"/><Relationship Id="rId126" Type="http://schemas.openxmlformats.org/officeDocument/2006/relationships/image" Target="../media/image120.png"/><Relationship Id="rId147" Type="http://schemas.openxmlformats.org/officeDocument/2006/relationships/image" Target="../media/image141.png"/><Relationship Id="rId168" Type="http://schemas.openxmlformats.org/officeDocument/2006/relationships/image" Target="../media/image162.png"/><Relationship Id="rId8" Type="http://schemas.openxmlformats.org/officeDocument/2006/relationships/image" Target="../media/image2.png"/><Relationship Id="rId51" Type="http://schemas.openxmlformats.org/officeDocument/2006/relationships/image" Target="../media/image45.png"/><Relationship Id="rId72" Type="http://schemas.openxmlformats.org/officeDocument/2006/relationships/image" Target="../media/image66.png"/><Relationship Id="rId93" Type="http://schemas.openxmlformats.org/officeDocument/2006/relationships/image" Target="../media/image87.png"/><Relationship Id="rId98" Type="http://schemas.openxmlformats.org/officeDocument/2006/relationships/image" Target="../media/image92.png"/><Relationship Id="rId121" Type="http://schemas.openxmlformats.org/officeDocument/2006/relationships/image" Target="../media/image115.png"/><Relationship Id="rId142" Type="http://schemas.openxmlformats.org/officeDocument/2006/relationships/image" Target="../media/image136.png"/><Relationship Id="rId163" Type="http://schemas.openxmlformats.org/officeDocument/2006/relationships/image" Target="../media/image157.png"/><Relationship Id="rId184" Type="http://schemas.openxmlformats.org/officeDocument/2006/relationships/image" Target="../media/image178.png"/><Relationship Id="rId3" Type="http://schemas.openxmlformats.org/officeDocument/2006/relationships/slideLayout" Target="../slideLayouts/slideLayout3.xml"/><Relationship Id="rId25" Type="http://schemas.openxmlformats.org/officeDocument/2006/relationships/image" Target="../media/image19.png"/><Relationship Id="rId46" Type="http://schemas.openxmlformats.org/officeDocument/2006/relationships/image" Target="../media/image40.png"/><Relationship Id="rId67" Type="http://schemas.openxmlformats.org/officeDocument/2006/relationships/image" Target="../media/image61.png"/><Relationship Id="rId116" Type="http://schemas.openxmlformats.org/officeDocument/2006/relationships/image" Target="../media/image110.png"/><Relationship Id="rId137" Type="http://schemas.openxmlformats.org/officeDocument/2006/relationships/image" Target="../media/image131.png"/><Relationship Id="rId158" Type="http://schemas.openxmlformats.org/officeDocument/2006/relationships/image" Target="../media/image152.png"/><Relationship Id="rId20" Type="http://schemas.openxmlformats.org/officeDocument/2006/relationships/image" Target="../media/image14.png"/><Relationship Id="rId41" Type="http://schemas.openxmlformats.org/officeDocument/2006/relationships/image" Target="../media/image35.png"/><Relationship Id="rId62" Type="http://schemas.openxmlformats.org/officeDocument/2006/relationships/image" Target="../media/image56.png"/><Relationship Id="rId83" Type="http://schemas.openxmlformats.org/officeDocument/2006/relationships/image" Target="../media/image77.png"/><Relationship Id="rId88" Type="http://schemas.openxmlformats.org/officeDocument/2006/relationships/image" Target="../media/image82.png"/><Relationship Id="rId111" Type="http://schemas.openxmlformats.org/officeDocument/2006/relationships/image" Target="../media/image105.png"/><Relationship Id="rId132" Type="http://schemas.openxmlformats.org/officeDocument/2006/relationships/image" Target="../media/image126.png"/><Relationship Id="rId153" Type="http://schemas.openxmlformats.org/officeDocument/2006/relationships/image" Target="../media/image147.png"/><Relationship Id="rId174" Type="http://schemas.openxmlformats.org/officeDocument/2006/relationships/image" Target="../media/image168.png"/><Relationship Id="rId179" Type="http://schemas.openxmlformats.org/officeDocument/2006/relationships/image" Target="../media/image173.png"/><Relationship Id="rId15" Type="http://schemas.openxmlformats.org/officeDocument/2006/relationships/image" Target="../media/image9.png"/><Relationship Id="rId36" Type="http://schemas.openxmlformats.org/officeDocument/2006/relationships/image" Target="../media/image30.png"/><Relationship Id="rId57" Type="http://schemas.openxmlformats.org/officeDocument/2006/relationships/image" Target="../media/image51.png"/><Relationship Id="rId106" Type="http://schemas.openxmlformats.org/officeDocument/2006/relationships/image" Target="../media/image100.png"/><Relationship Id="rId127" Type="http://schemas.openxmlformats.org/officeDocument/2006/relationships/image" Target="../media/image121.png"/><Relationship Id="rId10" Type="http://schemas.openxmlformats.org/officeDocument/2006/relationships/image" Target="../media/image4.png"/><Relationship Id="rId31" Type="http://schemas.openxmlformats.org/officeDocument/2006/relationships/image" Target="../media/image25.png"/><Relationship Id="rId52" Type="http://schemas.openxmlformats.org/officeDocument/2006/relationships/image" Target="../media/image46.png"/><Relationship Id="rId73" Type="http://schemas.openxmlformats.org/officeDocument/2006/relationships/image" Target="../media/image67.png"/><Relationship Id="rId78" Type="http://schemas.openxmlformats.org/officeDocument/2006/relationships/image" Target="../media/image72.png"/><Relationship Id="rId94" Type="http://schemas.openxmlformats.org/officeDocument/2006/relationships/image" Target="../media/image88.png"/><Relationship Id="rId99" Type="http://schemas.openxmlformats.org/officeDocument/2006/relationships/image" Target="../media/image93.png"/><Relationship Id="rId101" Type="http://schemas.openxmlformats.org/officeDocument/2006/relationships/image" Target="../media/image95.png"/><Relationship Id="rId122" Type="http://schemas.openxmlformats.org/officeDocument/2006/relationships/image" Target="../media/image116.png"/><Relationship Id="rId143" Type="http://schemas.openxmlformats.org/officeDocument/2006/relationships/image" Target="../media/image137.png"/><Relationship Id="rId148" Type="http://schemas.openxmlformats.org/officeDocument/2006/relationships/image" Target="../media/image142.png"/><Relationship Id="rId164" Type="http://schemas.openxmlformats.org/officeDocument/2006/relationships/image" Target="../media/image158.png"/><Relationship Id="rId169" Type="http://schemas.openxmlformats.org/officeDocument/2006/relationships/image" Target="../media/image163.png"/><Relationship Id="rId185" Type="http://schemas.openxmlformats.org/officeDocument/2006/relationships/image" Target="../media/image17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18600" cy="6819900"/>
          </a:xfrm>
          <a:custGeom>
            <a:avLst/>
            <a:gdLst/>
            <a:ahLst/>
            <a:cxnLst/>
            <a:rect l="l" t="t" r="r" b="b"/>
            <a:pathLst>
              <a:path w="9118600" h="6819900">
                <a:moveTo>
                  <a:pt x="9118600" y="6819900"/>
                </a:moveTo>
                <a:lnTo>
                  <a:pt x="9118600" y="0"/>
                </a:lnTo>
                <a:lnTo>
                  <a:pt x="0" y="0"/>
                </a:lnTo>
                <a:lnTo>
                  <a:pt x="0" y="6819900"/>
                </a:lnTo>
                <a:lnTo>
                  <a:pt x="9118600" y="6819900"/>
                </a:lnTo>
                <a:close/>
              </a:path>
            </a:pathLst>
          </a:custGeom>
          <a:solidFill>
            <a:srgbClr val="D4D6D6"/>
          </a:solidFill>
        </p:spPr>
        <p:txBody>
          <a:bodyPr wrap="square" lIns="0" tIns="0" rIns="0" bIns="0" rtlCol="0"/>
          <a:lstStyle/>
          <a:p>
            <a:endParaRPr/>
          </a:p>
        </p:txBody>
      </p:sp>
      <p:pic>
        <p:nvPicPr>
          <p:cNvPr id="17" name="bg object 17"/>
          <p:cNvPicPr/>
          <p:nvPr/>
        </p:nvPicPr>
        <p:blipFill>
          <a:blip r:embed="rId7" cstate="print"/>
          <a:stretch>
            <a:fillRect/>
          </a:stretch>
        </p:blipFill>
        <p:spPr>
          <a:xfrm>
            <a:off x="7624203" y="0"/>
            <a:ext cx="1494396" cy="3296919"/>
          </a:xfrm>
          <a:prstGeom prst="rect">
            <a:avLst/>
          </a:prstGeom>
        </p:spPr>
      </p:pic>
      <p:pic>
        <p:nvPicPr>
          <p:cNvPr id="18" name="bg object 18"/>
          <p:cNvPicPr/>
          <p:nvPr/>
        </p:nvPicPr>
        <p:blipFill>
          <a:blip r:embed="rId8" cstate="print"/>
          <a:stretch>
            <a:fillRect/>
          </a:stretch>
        </p:blipFill>
        <p:spPr>
          <a:xfrm>
            <a:off x="7604391" y="612394"/>
            <a:ext cx="485393" cy="69341"/>
          </a:xfrm>
          <a:prstGeom prst="rect">
            <a:avLst/>
          </a:prstGeom>
        </p:spPr>
      </p:pic>
      <p:pic>
        <p:nvPicPr>
          <p:cNvPr id="19" name="bg object 19"/>
          <p:cNvPicPr/>
          <p:nvPr/>
        </p:nvPicPr>
        <p:blipFill>
          <a:blip r:embed="rId9" cstate="print"/>
          <a:stretch>
            <a:fillRect/>
          </a:stretch>
        </p:blipFill>
        <p:spPr>
          <a:xfrm>
            <a:off x="7584579" y="671830"/>
            <a:ext cx="534923" cy="29717"/>
          </a:xfrm>
          <a:prstGeom prst="rect">
            <a:avLst/>
          </a:prstGeom>
        </p:spPr>
      </p:pic>
      <p:pic>
        <p:nvPicPr>
          <p:cNvPr id="20" name="bg object 20"/>
          <p:cNvPicPr/>
          <p:nvPr/>
        </p:nvPicPr>
        <p:blipFill>
          <a:blip r:embed="rId10" cstate="print"/>
          <a:stretch>
            <a:fillRect/>
          </a:stretch>
        </p:blipFill>
        <p:spPr>
          <a:xfrm>
            <a:off x="7752981" y="691641"/>
            <a:ext cx="49517" cy="19811"/>
          </a:xfrm>
          <a:prstGeom prst="rect">
            <a:avLst/>
          </a:prstGeom>
        </p:spPr>
      </p:pic>
      <p:sp>
        <p:nvSpPr>
          <p:cNvPr id="21" name="bg object 21"/>
          <p:cNvSpPr/>
          <p:nvPr/>
        </p:nvSpPr>
        <p:spPr>
          <a:xfrm>
            <a:off x="7762874" y="716406"/>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22" name="bg object 22"/>
          <p:cNvPicPr/>
          <p:nvPr/>
        </p:nvPicPr>
        <p:blipFill>
          <a:blip r:embed="rId11" cstate="print"/>
          <a:stretch>
            <a:fillRect/>
          </a:stretch>
        </p:blipFill>
        <p:spPr>
          <a:xfrm>
            <a:off x="7574660" y="701548"/>
            <a:ext cx="79260" cy="49529"/>
          </a:xfrm>
          <a:prstGeom prst="rect">
            <a:avLst/>
          </a:prstGeom>
        </p:spPr>
      </p:pic>
      <p:sp>
        <p:nvSpPr>
          <p:cNvPr id="23" name="bg object 23"/>
          <p:cNvSpPr/>
          <p:nvPr/>
        </p:nvSpPr>
        <p:spPr>
          <a:xfrm>
            <a:off x="7762874" y="726312"/>
            <a:ext cx="20320" cy="0"/>
          </a:xfrm>
          <a:custGeom>
            <a:avLst/>
            <a:gdLst/>
            <a:ahLst/>
            <a:cxnLst/>
            <a:rect l="l" t="t" r="r" b="b"/>
            <a:pathLst>
              <a:path w="20320">
                <a:moveTo>
                  <a:pt x="0" y="0"/>
                </a:moveTo>
                <a:lnTo>
                  <a:pt x="19811" y="0"/>
                </a:lnTo>
              </a:path>
            </a:pathLst>
          </a:custGeom>
          <a:ln w="9905">
            <a:solidFill>
              <a:srgbClr val="726A6A"/>
            </a:solidFill>
          </a:ln>
        </p:spPr>
        <p:txBody>
          <a:bodyPr wrap="square" lIns="0" tIns="0" rIns="0" bIns="0" rtlCol="0"/>
          <a:lstStyle/>
          <a:p>
            <a:endParaRPr/>
          </a:p>
        </p:txBody>
      </p:sp>
      <p:pic>
        <p:nvPicPr>
          <p:cNvPr id="24" name="bg object 24"/>
          <p:cNvPicPr/>
          <p:nvPr/>
        </p:nvPicPr>
        <p:blipFill>
          <a:blip r:embed="rId12" cstate="print"/>
          <a:stretch>
            <a:fillRect/>
          </a:stretch>
        </p:blipFill>
        <p:spPr>
          <a:xfrm>
            <a:off x="7852041" y="691641"/>
            <a:ext cx="515111" cy="69341"/>
          </a:xfrm>
          <a:prstGeom prst="rect">
            <a:avLst/>
          </a:prstGeom>
        </p:spPr>
      </p:pic>
      <p:sp>
        <p:nvSpPr>
          <p:cNvPr id="25" name="bg object 25"/>
          <p:cNvSpPr/>
          <p:nvPr/>
        </p:nvSpPr>
        <p:spPr>
          <a:xfrm>
            <a:off x="7584579" y="756030"/>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pic>
        <p:nvPicPr>
          <p:cNvPr id="26" name="bg object 26"/>
          <p:cNvPicPr/>
          <p:nvPr/>
        </p:nvPicPr>
        <p:blipFill>
          <a:blip r:embed="rId13" cstate="print"/>
          <a:stretch>
            <a:fillRect/>
          </a:stretch>
        </p:blipFill>
        <p:spPr>
          <a:xfrm>
            <a:off x="7842122" y="751077"/>
            <a:ext cx="554748" cy="19811"/>
          </a:xfrm>
          <a:prstGeom prst="rect">
            <a:avLst/>
          </a:prstGeom>
        </p:spPr>
      </p:pic>
      <p:pic>
        <p:nvPicPr>
          <p:cNvPr id="27" name="bg object 27"/>
          <p:cNvPicPr/>
          <p:nvPr/>
        </p:nvPicPr>
        <p:blipFill>
          <a:blip r:embed="rId14" cstate="print"/>
          <a:stretch>
            <a:fillRect/>
          </a:stretch>
        </p:blipFill>
        <p:spPr>
          <a:xfrm>
            <a:off x="7842122" y="760983"/>
            <a:ext cx="673620" cy="69341"/>
          </a:xfrm>
          <a:prstGeom prst="rect">
            <a:avLst/>
          </a:prstGeom>
        </p:spPr>
      </p:pic>
      <p:sp>
        <p:nvSpPr>
          <p:cNvPr id="28" name="bg object 28"/>
          <p:cNvSpPr/>
          <p:nvPr/>
        </p:nvSpPr>
        <p:spPr>
          <a:xfrm>
            <a:off x="8030336" y="825372"/>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pic>
        <p:nvPicPr>
          <p:cNvPr id="29" name="bg object 29"/>
          <p:cNvPicPr/>
          <p:nvPr/>
        </p:nvPicPr>
        <p:blipFill>
          <a:blip r:embed="rId15" cstate="print"/>
          <a:stretch>
            <a:fillRect/>
          </a:stretch>
        </p:blipFill>
        <p:spPr>
          <a:xfrm>
            <a:off x="8139302" y="820419"/>
            <a:ext cx="386334" cy="19811"/>
          </a:xfrm>
          <a:prstGeom prst="rect">
            <a:avLst/>
          </a:prstGeom>
        </p:spPr>
      </p:pic>
      <p:sp>
        <p:nvSpPr>
          <p:cNvPr id="30" name="bg object 30"/>
          <p:cNvSpPr/>
          <p:nvPr/>
        </p:nvSpPr>
        <p:spPr>
          <a:xfrm>
            <a:off x="7871853" y="835278"/>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sp>
        <p:nvSpPr>
          <p:cNvPr id="31" name="bg object 31"/>
          <p:cNvSpPr/>
          <p:nvPr/>
        </p:nvSpPr>
        <p:spPr>
          <a:xfrm>
            <a:off x="7931276" y="835278"/>
            <a:ext cx="20320" cy="0"/>
          </a:xfrm>
          <a:custGeom>
            <a:avLst/>
            <a:gdLst/>
            <a:ahLst/>
            <a:cxnLst/>
            <a:rect l="l" t="t" r="r" b="b"/>
            <a:pathLst>
              <a:path w="20320">
                <a:moveTo>
                  <a:pt x="0" y="0"/>
                </a:moveTo>
                <a:lnTo>
                  <a:pt x="19811" y="0"/>
                </a:lnTo>
              </a:path>
            </a:pathLst>
          </a:custGeom>
          <a:ln w="9905">
            <a:solidFill>
              <a:srgbClr val="625959"/>
            </a:solidFill>
          </a:ln>
        </p:spPr>
        <p:txBody>
          <a:bodyPr wrap="square" lIns="0" tIns="0" rIns="0" bIns="0" rtlCol="0"/>
          <a:lstStyle/>
          <a:p>
            <a:endParaRPr/>
          </a:p>
        </p:txBody>
      </p:sp>
      <p:pic>
        <p:nvPicPr>
          <p:cNvPr id="32" name="bg object 32"/>
          <p:cNvPicPr/>
          <p:nvPr/>
        </p:nvPicPr>
        <p:blipFill>
          <a:blip r:embed="rId16" cstate="print"/>
          <a:stretch>
            <a:fillRect/>
          </a:stretch>
        </p:blipFill>
        <p:spPr>
          <a:xfrm>
            <a:off x="8347341" y="830325"/>
            <a:ext cx="188213" cy="39623"/>
          </a:xfrm>
          <a:prstGeom prst="rect">
            <a:avLst/>
          </a:prstGeom>
        </p:spPr>
      </p:pic>
      <p:pic>
        <p:nvPicPr>
          <p:cNvPr id="33" name="bg object 33"/>
          <p:cNvPicPr/>
          <p:nvPr/>
        </p:nvPicPr>
        <p:blipFill>
          <a:blip r:embed="rId17" cstate="print"/>
          <a:stretch>
            <a:fillRect/>
          </a:stretch>
        </p:blipFill>
        <p:spPr>
          <a:xfrm>
            <a:off x="8030336" y="820419"/>
            <a:ext cx="188226" cy="59435"/>
          </a:xfrm>
          <a:prstGeom prst="rect">
            <a:avLst/>
          </a:prstGeom>
        </p:spPr>
      </p:pic>
      <p:sp>
        <p:nvSpPr>
          <p:cNvPr id="34" name="bg object 34"/>
          <p:cNvSpPr/>
          <p:nvPr/>
        </p:nvSpPr>
        <p:spPr>
          <a:xfrm>
            <a:off x="8535555" y="855091"/>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sp>
        <p:nvSpPr>
          <p:cNvPr id="35" name="bg object 35"/>
          <p:cNvSpPr/>
          <p:nvPr/>
        </p:nvSpPr>
        <p:spPr>
          <a:xfrm>
            <a:off x="8456307" y="864997"/>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36" name="bg object 36"/>
          <p:cNvPicPr/>
          <p:nvPr/>
        </p:nvPicPr>
        <p:blipFill>
          <a:blip r:embed="rId18" cstate="print"/>
          <a:stretch>
            <a:fillRect/>
          </a:stretch>
        </p:blipFill>
        <p:spPr>
          <a:xfrm>
            <a:off x="8050148" y="879855"/>
            <a:ext cx="29717" cy="9905"/>
          </a:xfrm>
          <a:prstGeom prst="rect">
            <a:avLst/>
          </a:prstGeom>
        </p:spPr>
      </p:pic>
      <p:pic>
        <p:nvPicPr>
          <p:cNvPr id="37" name="bg object 37"/>
          <p:cNvPicPr/>
          <p:nvPr/>
        </p:nvPicPr>
        <p:blipFill>
          <a:blip r:embed="rId19" cstate="print"/>
          <a:stretch>
            <a:fillRect/>
          </a:stretch>
        </p:blipFill>
        <p:spPr>
          <a:xfrm>
            <a:off x="8139302" y="869950"/>
            <a:ext cx="79260" cy="39623"/>
          </a:xfrm>
          <a:prstGeom prst="rect">
            <a:avLst/>
          </a:prstGeom>
        </p:spPr>
      </p:pic>
      <p:pic>
        <p:nvPicPr>
          <p:cNvPr id="38" name="bg object 38"/>
          <p:cNvPicPr/>
          <p:nvPr/>
        </p:nvPicPr>
        <p:blipFill>
          <a:blip r:embed="rId20" cstate="print"/>
          <a:stretch>
            <a:fillRect/>
          </a:stretch>
        </p:blipFill>
        <p:spPr>
          <a:xfrm>
            <a:off x="8327529" y="860044"/>
            <a:ext cx="267461" cy="99059"/>
          </a:xfrm>
          <a:prstGeom prst="rect">
            <a:avLst/>
          </a:prstGeom>
        </p:spPr>
      </p:pic>
      <p:sp>
        <p:nvSpPr>
          <p:cNvPr id="39" name="bg object 39"/>
          <p:cNvSpPr/>
          <p:nvPr/>
        </p:nvSpPr>
        <p:spPr>
          <a:xfrm>
            <a:off x="8614803" y="944244"/>
            <a:ext cx="20320" cy="0"/>
          </a:xfrm>
          <a:custGeom>
            <a:avLst/>
            <a:gdLst/>
            <a:ahLst/>
            <a:cxnLst/>
            <a:rect l="l" t="t" r="r" b="b"/>
            <a:pathLst>
              <a:path w="20320">
                <a:moveTo>
                  <a:pt x="0" y="0"/>
                </a:moveTo>
                <a:lnTo>
                  <a:pt x="19811" y="0"/>
                </a:lnTo>
              </a:path>
            </a:pathLst>
          </a:custGeom>
          <a:ln w="9905">
            <a:solidFill>
              <a:srgbClr val="726A6A"/>
            </a:solidFill>
          </a:ln>
        </p:spPr>
        <p:txBody>
          <a:bodyPr wrap="square" lIns="0" tIns="0" rIns="0" bIns="0" rtlCol="0"/>
          <a:lstStyle/>
          <a:p>
            <a:endParaRPr/>
          </a:p>
        </p:txBody>
      </p:sp>
      <p:sp>
        <p:nvSpPr>
          <p:cNvPr id="40" name="bg object 40"/>
          <p:cNvSpPr/>
          <p:nvPr/>
        </p:nvSpPr>
        <p:spPr>
          <a:xfrm>
            <a:off x="8377059" y="954150"/>
            <a:ext cx="40005" cy="0"/>
          </a:xfrm>
          <a:custGeom>
            <a:avLst/>
            <a:gdLst/>
            <a:ahLst/>
            <a:cxnLst/>
            <a:rect l="l" t="t" r="r" b="b"/>
            <a:pathLst>
              <a:path w="40004">
                <a:moveTo>
                  <a:pt x="0" y="0"/>
                </a:moveTo>
                <a:lnTo>
                  <a:pt x="39623" y="0"/>
                </a:lnTo>
              </a:path>
            </a:pathLst>
          </a:custGeom>
          <a:ln w="9905">
            <a:solidFill>
              <a:srgbClr val="B4ACAC"/>
            </a:solidFill>
          </a:ln>
        </p:spPr>
        <p:txBody>
          <a:bodyPr wrap="square" lIns="0" tIns="0" rIns="0" bIns="0" rtlCol="0"/>
          <a:lstStyle/>
          <a:p>
            <a:endParaRPr/>
          </a:p>
        </p:txBody>
      </p:sp>
      <p:pic>
        <p:nvPicPr>
          <p:cNvPr id="41" name="bg object 41"/>
          <p:cNvPicPr/>
          <p:nvPr/>
        </p:nvPicPr>
        <p:blipFill>
          <a:blip r:embed="rId21" cstate="print"/>
          <a:stretch>
            <a:fillRect/>
          </a:stretch>
        </p:blipFill>
        <p:spPr>
          <a:xfrm>
            <a:off x="8317610" y="949197"/>
            <a:ext cx="386346" cy="79247"/>
          </a:xfrm>
          <a:prstGeom prst="rect">
            <a:avLst/>
          </a:prstGeom>
        </p:spPr>
      </p:pic>
      <p:sp>
        <p:nvSpPr>
          <p:cNvPr id="42" name="bg object 42"/>
          <p:cNvSpPr/>
          <p:nvPr/>
        </p:nvSpPr>
        <p:spPr>
          <a:xfrm>
            <a:off x="8446401" y="1023492"/>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43" name="bg object 43"/>
          <p:cNvPicPr/>
          <p:nvPr/>
        </p:nvPicPr>
        <p:blipFill>
          <a:blip r:embed="rId22" cstate="print"/>
          <a:stretch>
            <a:fillRect/>
          </a:stretch>
        </p:blipFill>
        <p:spPr>
          <a:xfrm>
            <a:off x="8208657" y="1028446"/>
            <a:ext cx="188213" cy="69341"/>
          </a:xfrm>
          <a:prstGeom prst="rect">
            <a:avLst/>
          </a:prstGeom>
        </p:spPr>
      </p:pic>
      <p:pic>
        <p:nvPicPr>
          <p:cNvPr id="44" name="bg object 44"/>
          <p:cNvPicPr/>
          <p:nvPr/>
        </p:nvPicPr>
        <p:blipFill>
          <a:blip r:embed="rId23" cstate="print"/>
          <a:stretch>
            <a:fillRect/>
          </a:stretch>
        </p:blipFill>
        <p:spPr>
          <a:xfrm>
            <a:off x="8208657" y="1018539"/>
            <a:ext cx="525017" cy="108965"/>
          </a:xfrm>
          <a:prstGeom prst="rect">
            <a:avLst/>
          </a:prstGeom>
        </p:spPr>
      </p:pic>
      <p:sp>
        <p:nvSpPr>
          <p:cNvPr id="45" name="bg object 45"/>
          <p:cNvSpPr/>
          <p:nvPr/>
        </p:nvSpPr>
        <p:spPr>
          <a:xfrm>
            <a:off x="8238362" y="1102741"/>
            <a:ext cx="20320" cy="0"/>
          </a:xfrm>
          <a:custGeom>
            <a:avLst/>
            <a:gdLst/>
            <a:ahLst/>
            <a:cxnLst/>
            <a:rect l="l" t="t" r="r" b="b"/>
            <a:pathLst>
              <a:path w="20320">
                <a:moveTo>
                  <a:pt x="0" y="0"/>
                </a:moveTo>
                <a:lnTo>
                  <a:pt x="19811" y="0"/>
                </a:lnTo>
              </a:path>
            </a:pathLst>
          </a:custGeom>
          <a:ln w="9905">
            <a:solidFill>
              <a:srgbClr val="C5C5C5"/>
            </a:solidFill>
          </a:ln>
        </p:spPr>
        <p:txBody>
          <a:bodyPr wrap="square" lIns="0" tIns="0" rIns="0" bIns="0" rtlCol="0"/>
          <a:lstStyle/>
          <a:p>
            <a:endParaRPr/>
          </a:p>
        </p:txBody>
      </p:sp>
      <p:pic>
        <p:nvPicPr>
          <p:cNvPr id="46" name="bg object 46"/>
          <p:cNvPicPr/>
          <p:nvPr/>
        </p:nvPicPr>
        <p:blipFill>
          <a:blip r:embed="rId24" cstate="print"/>
          <a:stretch>
            <a:fillRect/>
          </a:stretch>
        </p:blipFill>
        <p:spPr>
          <a:xfrm>
            <a:off x="7861947" y="1097788"/>
            <a:ext cx="198120" cy="49529"/>
          </a:xfrm>
          <a:prstGeom prst="rect">
            <a:avLst/>
          </a:prstGeom>
        </p:spPr>
      </p:pic>
      <p:pic>
        <p:nvPicPr>
          <p:cNvPr id="47" name="bg object 47"/>
          <p:cNvPicPr/>
          <p:nvPr/>
        </p:nvPicPr>
        <p:blipFill>
          <a:blip r:embed="rId25" cstate="print"/>
          <a:stretch>
            <a:fillRect/>
          </a:stretch>
        </p:blipFill>
        <p:spPr>
          <a:xfrm>
            <a:off x="8327529" y="1087882"/>
            <a:ext cx="604253" cy="69341"/>
          </a:xfrm>
          <a:prstGeom prst="rect">
            <a:avLst/>
          </a:prstGeom>
        </p:spPr>
      </p:pic>
      <p:pic>
        <p:nvPicPr>
          <p:cNvPr id="48" name="bg object 48"/>
          <p:cNvPicPr/>
          <p:nvPr/>
        </p:nvPicPr>
        <p:blipFill>
          <a:blip r:embed="rId26" cstate="print"/>
          <a:stretch>
            <a:fillRect/>
          </a:stretch>
        </p:blipFill>
        <p:spPr>
          <a:xfrm>
            <a:off x="7852041" y="1127505"/>
            <a:ext cx="376427" cy="29717"/>
          </a:xfrm>
          <a:prstGeom prst="rect">
            <a:avLst/>
          </a:prstGeom>
        </p:spPr>
      </p:pic>
      <p:sp>
        <p:nvSpPr>
          <p:cNvPr id="49" name="bg object 49"/>
          <p:cNvSpPr/>
          <p:nvPr/>
        </p:nvSpPr>
        <p:spPr>
          <a:xfrm>
            <a:off x="8169033" y="1152271"/>
            <a:ext cx="20320" cy="0"/>
          </a:xfrm>
          <a:custGeom>
            <a:avLst/>
            <a:gdLst/>
            <a:ahLst/>
            <a:cxnLst/>
            <a:rect l="l" t="t" r="r" b="b"/>
            <a:pathLst>
              <a:path w="20320">
                <a:moveTo>
                  <a:pt x="0" y="0"/>
                </a:moveTo>
                <a:lnTo>
                  <a:pt x="19811" y="0"/>
                </a:lnTo>
              </a:path>
            </a:pathLst>
          </a:custGeom>
          <a:ln w="9905">
            <a:solidFill>
              <a:srgbClr val="9BA4A4"/>
            </a:solidFill>
          </a:ln>
        </p:spPr>
        <p:txBody>
          <a:bodyPr wrap="square" lIns="0" tIns="0" rIns="0" bIns="0" rtlCol="0"/>
          <a:lstStyle/>
          <a:p>
            <a:endParaRPr/>
          </a:p>
        </p:txBody>
      </p:sp>
      <p:pic>
        <p:nvPicPr>
          <p:cNvPr id="50" name="bg object 50"/>
          <p:cNvPicPr/>
          <p:nvPr/>
        </p:nvPicPr>
        <p:blipFill>
          <a:blip r:embed="rId27" cstate="print"/>
          <a:stretch>
            <a:fillRect/>
          </a:stretch>
        </p:blipFill>
        <p:spPr>
          <a:xfrm>
            <a:off x="7842122" y="1157224"/>
            <a:ext cx="79260" cy="19811"/>
          </a:xfrm>
          <a:prstGeom prst="rect">
            <a:avLst/>
          </a:prstGeom>
        </p:spPr>
      </p:pic>
      <p:sp>
        <p:nvSpPr>
          <p:cNvPr id="51" name="bg object 51"/>
          <p:cNvSpPr/>
          <p:nvPr/>
        </p:nvSpPr>
        <p:spPr>
          <a:xfrm>
            <a:off x="7891652" y="1172083"/>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52" name="bg object 52"/>
          <p:cNvPicPr/>
          <p:nvPr/>
        </p:nvPicPr>
        <p:blipFill>
          <a:blip r:embed="rId28" cstate="print"/>
          <a:stretch>
            <a:fillRect/>
          </a:stretch>
        </p:blipFill>
        <p:spPr>
          <a:xfrm>
            <a:off x="8377059" y="1147317"/>
            <a:ext cx="594347" cy="39623"/>
          </a:xfrm>
          <a:prstGeom prst="rect">
            <a:avLst/>
          </a:prstGeom>
        </p:spPr>
      </p:pic>
      <p:sp>
        <p:nvSpPr>
          <p:cNvPr id="53" name="bg object 53"/>
          <p:cNvSpPr/>
          <p:nvPr/>
        </p:nvSpPr>
        <p:spPr>
          <a:xfrm>
            <a:off x="8961500" y="1181988"/>
            <a:ext cx="20320" cy="0"/>
          </a:xfrm>
          <a:custGeom>
            <a:avLst/>
            <a:gdLst/>
            <a:ahLst/>
            <a:cxnLst/>
            <a:rect l="l" t="t" r="r" b="b"/>
            <a:pathLst>
              <a:path w="20320">
                <a:moveTo>
                  <a:pt x="0" y="0"/>
                </a:moveTo>
                <a:lnTo>
                  <a:pt x="19811" y="0"/>
                </a:lnTo>
              </a:path>
            </a:pathLst>
          </a:custGeom>
          <a:ln w="9905">
            <a:solidFill>
              <a:srgbClr val="625959"/>
            </a:solidFill>
          </a:ln>
        </p:spPr>
        <p:txBody>
          <a:bodyPr wrap="square" lIns="0" tIns="0" rIns="0" bIns="0" rtlCol="0"/>
          <a:lstStyle/>
          <a:p>
            <a:endParaRPr/>
          </a:p>
        </p:txBody>
      </p:sp>
      <p:pic>
        <p:nvPicPr>
          <p:cNvPr id="54" name="bg object 54"/>
          <p:cNvPicPr/>
          <p:nvPr/>
        </p:nvPicPr>
        <p:blipFill>
          <a:blip r:embed="rId29" cstate="print"/>
          <a:stretch>
            <a:fillRect/>
          </a:stretch>
        </p:blipFill>
        <p:spPr>
          <a:xfrm>
            <a:off x="7842122" y="1147317"/>
            <a:ext cx="1198625" cy="99059"/>
          </a:xfrm>
          <a:prstGeom prst="rect">
            <a:avLst/>
          </a:prstGeom>
        </p:spPr>
      </p:pic>
      <p:sp>
        <p:nvSpPr>
          <p:cNvPr id="55" name="bg object 55"/>
          <p:cNvSpPr/>
          <p:nvPr/>
        </p:nvSpPr>
        <p:spPr>
          <a:xfrm>
            <a:off x="8594991" y="1211707"/>
            <a:ext cx="29845" cy="0"/>
          </a:xfrm>
          <a:custGeom>
            <a:avLst/>
            <a:gdLst/>
            <a:ahLst/>
            <a:cxnLst/>
            <a:rect l="l" t="t" r="r" b="b"/>
            <a:pathLst>
              <a:path w="29845">
                <a:moveTo>
                  <a:pt x="0" y="0"/>
                </a:moveTo>
                <a:lnTo>
                  <a:pt x="29717" y="0"/>
                </a:lnTo>
              </a:path>
            </a:pathLst>
          </a:custGeom>
          <a:ln w="9905">
            <a:solidFill>
              <a:srgbClr val="726A6A"/>
            </a:solidFill>
          </a:ln>
        </p:spPr>
        <p:txBody>
          <a:bodyPr wrap="square" lIns="0" tIns="0" rIns="0" bIns="0" rtlCol="0"/>
          <a:lstStyle/>
          <a:p>
            <a:endParaRPr/>
          </a:p>
        </p:txBody>
      </p:sp>
      <p:sp>
        <p:nvSpPr>
          <p:cNvPr id="56" name="bg object 56"/>
          <p:cNvSpPr/>
          <p:nvPr/>
        </p:nvSpPr>
        <p:spPr>
          <a:xfrm>
            <a:off x="8594991" y="1241425"/>
            <a:ext cx="29845" cy="0"/>
          </a:xfrm>
          <a:custGeom>
            <a:avLst/>
            <a:gdLst/>
            <a:ahLst/>
            <a:cxnLst/>
            <a:rect l="l" t="t" r="r" b="b"/>
            <a:pathLst>
              <a:path w="29845">
                <a:moveTo>
                  <a:pt x="0" y="0"/>
                </a:moveTo>
                <a:lnTo>
                  <a:pt x="29717" y="0"/>
                </a:lnTo>
              </a:path>
            </a:pathLst>
          </a:custGeom>
          <a:ln w="9905">
            <a:solidFill>
              <a:srgbClr val="B4ACAC"/>
            </a:solidFill>
          </a:ln>
        </p:spPr>
        <p:txBody>
          <a:bodyPr wrap="square" lIns="0" tIns="0" rIns="0" bIns="0" rtlCol="0"/>
          <a:lstStyle/>
          <a:p>
            <a:endParaRPr/>
          </a:p>
        </p:txBody>
      </p:sp>
      <p:sp>
        <p:nvSpPr>
          <p:cNvPr id="57" name="bg object 57"/>
          <p:cNvSpPr/>
          <p:nvPr/>
        </p:nvSpPr>
        <p:spPr>
          <a:xfrm>
            <a:off x="8743581" y="1241425"/>
            <a:ext cx="20320" cy="0"/>
          </a:xfrm>
          <a:custGeom>
            <a:avLst/>
            <a:gdLst/>
            <a:ahLst/>
            <a:cxnLst/>
            <a:rect l="l" t="t" r="r" b="b"/>
            <a:pathLst>
              <a:path w="20320">
                <a:moveTo>
                  <a:pt x="0" y="0"/>
                </a:moveTo>
                <a:lnTo>
                  <a:pt x="19811" y="0"/>
                </a:lnTo>
              </a:path>
            </a:pathLst>
          </a:custGeom>
          <a:ln w="9905">
            <a:solidFill>
              <a:srgbClr val="EEEEF6"/>
            </a:solidFill>
          </a:ln>
        </p:spPr>
        <p:txBody>
          <a:bodyPr wrap="square" lIns="0" tIns="0" rIns="0" bIns="0" rtlCol="0"/>
          <a:lstStyle/>
          <a:p>
            <a:endParaRPr/>
          </a:p>
        </p:txBody>
      </p:sp>
      <p:pic>
        <p:nvPicPr>
          <p:cNvPr id="58" name="bg object 58"/>
          <p:cNvPicPr/>
          <p:nvPr/>
        </p:nvPicPr>
        <p:blipFill>
          <a:blip r:embed="rId30" cstate="print"/>
          <a:stretch>
            <a:fillRect/>
          </a:stretch>
        </p:blipFill>
        <p:spPr>
          <a:xfrm>
            <a:off x="7970900" y="1246377"/>
            <a:ext cx="29717" cy="9905"/>
          </a:xfrm>
          <a:prstGeom prst="rect">
            <a:avLst/>
          </a:prstGeom>
        </p:spPr>
      </p:pic>
      <p:pic>
        <p:nvPicPr>
          <p:cNvPr id="59" name="bg object 59"/>
          <p:cNvPicPr/>
          <p:nvPr/>
        </p:nvPicPr>
        <p:blipFill>
          <a:blip r:embed="rId31" cstate="print"/>
          <a:stretch>
            <a:fillRect/>
          </a:stretch>
        </p:blipFill>
        <p:spPr>
          <a:xfrm>
            <a:off x="8852547" y="1236472"/>
            <a:ext cx="198119" cy="29717"/>
          </a:xfrm>
          <a:prstGeom prst="rect">
            <a:avLst/>
          </a:prstGeom>
        </p:spPr>
      </p:pic>
      <p:pic>
        <p:nvPicPr>
          <p:cNvPr id="60" name="bg object 60"/>
          <p:cNvPicPr/>
          <p:nvPr/>
        </p:nvPicPr>
        <p:blipFill>
          <a:blip r:embed="rId32" cstate="print"/>
          <a:stretch>
            <a:fillRect/>
          </a:stretch>
        </p:blipFill>
        <p:spPr>
          <a:xfrm>
            <a:off x="8109598" y="1236472"/>
            <a:ext cx="693407" cy="79247"/>
          </a:xfrm>
          <a:prstGeom prst="rect">
            <a:avLst/>
          </a:prstGeom>
        </p:spPr>
      </p:pic>
      <p:sp>
        <p:nvSpPr>
          <p:cNvPr id="61" name="bg object 61"/>
          <p:cNvSpPr/>
          <p:nvPr/>
        </p:nvSpPr>
        <p:spPr>
          <a:xfrm>
            <a:off x="8882253" y="1300861"/>
            <a:ext cx="29845" cy="0"/>
          </a:xfrm>
          <a:custGeom>
            <a:avLst/>
            <a:gdLst/>
            <a:ahLst/>
            <a:cxnLst/>
            <a:rect l="l" t="t" r="r" b="b"/>
            <a:pathLst>
              <a:path w="29845">
                <a:moveTo>
                  <a:pt x="0" y="0"/>
                </a:moveTo>
                <a:lnTo>
                  <a:pt x="29717" y="0"/>
                </a:lnTo>
              </a:path>
            </a:pathLst>
          </a:custGeom>
          <a:ln w="9905">
            <a:solidFill>
              <a:srgbClr val="726A6A"/>
            </a:solidFill>
          </a:ln>
        </p:spPr>
        <p:txBody>
          <a:bodyPr wrap="square" lIns="0" tIns="0" rIns="0" bIns="0" rtlCol="0"/>
          <a:lstStyle/>
          <a:p>
            <a:endParaRPr/>
          </a:p>
        </p:txBody>
      </p:sp>
      <p:sp>
        <p:nvSpPr>
          <p:cNvPr id="62" name="bg object 62"/>
          <p:cNvSpPr/>
          <p:nvPr/>
        </p:nvSpPr>
        <p:spPr>
          <a:xfrm>
            <a:off x="8733663" y="1310766"/>
            <a:ext cx="40005" cy="0"/>
          </a:xfrm>
          <a:custGeom>
            <a:avLst/>
            <a:gdLst/>
            <a:ahLst/>
            <a:cxnLst/>
            <a:rect l="l" t="t" r="r" b="b"/>
            <a:pathLst>
              <a:path w="40004">
                <a:moveTo>
                  <a:pt x="0" y="0"/>
                </a:moveTo>
                <a:lnTo>
                  <a:pt x="39623" y="0"/>
                </a:lnTo>
              </a:path>
            </a:pathLst>
          </a:custGeom>
          <a:ln w="9905">
            <a:solidFill>
              <a:srgbClr val="EEEEF6"/>
            </a:solidFill>
          </a:ln>
        </p:spPr>
        <p:txBody>
          <a:bodyPr wrap="square" lIns="0" tIns="0" rIns="0" bIns="0" rtlCol="0"/>
          <a:lstStyle/>
          <a:p>
            <a:endParaRPr/>
          </a:p>
        </p:txBody>
      </p:sp>
      <p:sp>
        <p:nvSpPr>
          <p:cNvPr id="63" name="bg object 63"/>
          <p:cNvSpPr/>
          <p:nvPr/>
        </p:nvSpPr>
        <p:spPr>
          <a:xfrm>
            <a:off x="8783205" y="1310766"/>
            <a:ext cx="10160" cy="0"/>
          </a:xfrm>
          <a:custGeom>
            <a:avLst/>
            <a:gdLst/>
            <a:ahLst/>
            <a:cxnLst/>
            <a:rect l="l" t="t" r="r" b="b"/>
            <a:pathLst>
              <a:path w="10159">
                <a:moveTo>
                  <a:pt x="0" y="0"/>
                </a:moveTo>
                <a:lnTo>
                  <a:pt x="9905" y="0"/>
                </a:lnTo>
              </a:path>
            </a:pathLst>
          </a:custGeom>
          <a:ln w="9905">
            <a:solidFill>
              <a:srgbClr val="495159"/>
            </a:solidFill>
          </a:ln>
        </p:spPr>
        <p:txBody>
          <a:bodyPr wrap="square" lIns="0" tIns="0" rIns="0" bIns="0" rtlCol="0"/>
          <a:lstStyle/>
          <a:p>
            <a:endParaRPr/>
          </a:p>
        </p:txBody>
      </p:sp>
      <p:pic>
        <p:nvPicPr>
          <p:cNvPr id="64" name="bg object 64"/>
          <p:cNvPicPr/>
          <p:nvPr/>
        </p:nvPicPr>
        <p:blipFill>
          <a:blip r:embed="rId33" cstate="print"/>
          <a:stretch>
            <a:fillRect/>
          </a:stretch>
        </p:blipFill>
        <p:spPr>
          <a:xfrm>
            <a:off x="8099692" y="1305813"/>
            <a:ext cx="445757" cy="19811"/>
          </a:xfrm>
          <a:prstGeom prst="rect">
            <a:avLst/>
          </a:prstGeom>
        </p:spPr>
      </p:pic>
      <p:pic>
        <p:nvPicPr>
          <p:cNvPr id="65" name="bg object 65"/>
          <p:cNvPicPr/>
          <p:nvPr/>
        </p:nvPicPr>
        <p:blipFill>
          <a:blip r:embed="rId34" cstate="print"/>
          <a:stretch>
            <a:fillRect/>
          </a:stretch>
        </p:blipFill>
        <p:spPr>
          <a:xfrm>
            <a:off x="8089786" y="1315719"/>
            <a:ext cx="455675" cy="39623"/>
          </a:xfrm>
          <a:prstGeom prst="rect">
            <a:avLst/>
          </a:prstGeom>
        </p:spPr>
      </p:pic>
      <p:pic>
        <p:nvPicPr>
          <p:cNvPr id="66" name="bg object 66"/>
          <p:cNvPicPr/>
          <p:nvPr/>
        </p:nvPicPr>
        <p:blipFill>
          <a:blip r:embed="rId35" cstate="print"/>
          <a:stretch>
            <a:fillRect/>
          </a:stretch>
        </p:blipFill>
        <p:spPr>
          <a:xfrm>
            <a:off x="8644521" y="1266189"/>
            <a:ext cx="474078" cy="138683"/>
          </a:xfrm>
          <a:prstGeom prst="rect">
            <a:avLst/>
          </a:prstGeom>
        </p:spPr>
      </p:pic>
      <p:sp>
        <p:nvSpPr>
          <p:cNvPr id="67" name="bg object 67"/>
          <p:cNvSpPr/>
          <p:nvPr/>
        </p:nvSpPr>
        <p:spPr>
          <a:xfrm>
            <a:off x="8664333" y="1350390"/>
            <a:ext cx="109220" cy="0"/>
          </a:xfrm>
          <a:custGeom>
            <a:avLst/>
            <a:gdLst/>
            <a:ahLst/>
            <a:cxnLst/>
            <a:rect l="l" t="t" r="r" b="b"/>
            <a:pathLst>
              <a:path w="109220">
                <a:moveTo>
                  <a:pt x="0" y="0"/>
                </a:moveTo>
                <a:lnTo>
                  <a:pt x="29717" y="0"/>
                </a:lnTo>
              </a:path>
              <a:path w="109220">
                <a:moveTo>
                  <a:pt x="89141" y="0"/>
                </a:moveTo>
                <a:lnTo>
                  <a:pt x="108953" y="0"/>
                </a:lnTo>
              </a:path>
            </a:pathLst>
          </a:custGeom>
          <a:ln w="9905">
            <a:solidFill>
              <a:srgbClr val="726A6A"/>
            </a:solidFill>
          </a:ln>
        </p:spPr>
        <p:txBody>
          <a:bodyPr wrap="square" lIns="0" tIns="0" rIns="0" bIns="0" rtlCol="0"/>
          <a:lstStyle/>
          <a:p>
            <a:endParaRPr/>
          </a:p>
        </p:txBody>
      </p:sp>
      <p:pic>
        <p:nvPicPr>
          <p:cNvPr id="68" name="bg object 68"/>
          <p:cNvPicPr/>
          <p:nvPr/>
        </p:nvPicPr>
        <p:blipFill>
          <a:blip r:embed="rId36" cstate="print"/>
          <a:stretch>
            <a:fillRect/>
          </a:stretch>
        </p:blipFill>
        <p:spPr>
          <a:xfrm>
            <a:off x="8228469" y="1335532"/>
            <a:ext cx="346710" cy="49529"/>
          </a:xfrm>
          <a:prstGeom prst="rect">
            <a:avLst/>
          </a:prstGeom>
        </p:spPr>
      </p:pic>
      <p:pic>
        <p:nvPicPr>
          <p:cNvPr id="69" name="bg object 69"/>
          <p:cNvPicPr/>
          <p:nvPr/>
        </p:nvPicPr>
        <p:blipFill>
          <a:blip r:embed="rId37" cstate="print"/>
          <a:stretch>
            <a:fillRect/>
          </a:stretch>
        </p:blipFill>
        <p:spPr>
          <a:xfrm>
            <a:off x="8099691" y="1345438"/>
            <a:ext cx="79235" cy="39623"/>
          </a:xfrm>
          <a:prstGeom prst="rect">
            <a:avLst/>
          </a:prstGeom>
        </p:spPr>
      </p:pic>
      <p:sp>
        <p:nvSpPr>
          <p:cNvPr id="70" name="bg object 70"/>
          <p:cNvSpPr/>
          <p:nvPr/>
        </p:nvSpPr>
        <p:spPr>
          <a:xfrm>
            <a:off x="8842641" y="1370202"/>
            <a:ext cx="10160" cy="0"/>
          </a:xfrm>
          <a:custGeom>
            <a:avLst/>
            <a:gdLst/>
            <a:ahLst/>
            <a:cxnLst/>
            <a:rect l="l" t="t" r="r" b="b"/>
            <a:pathLst>
              <a:path w="10159">
                <a:moveTo>
                  <a:pt x="0" y="0"/>
                </a:moveTo>
                <a:lnTo>
                  <a:pt x="9905" y="0"/>
                </a:lnTo>
              </a:path>
            </a:pathLst>
          </a:custGeom>
          <a:ln w="9905">
            <a:solidFill>
              <a:srgbClr val="EEEEF6"/>
            </a:solidFill>
          </a:ln>
        </p:spPr>
        <p:txBody>
          <a:bodyPr wrap="square" lIns="0" tIns="0" rIns="0" bIns="0" rtlCol="0"/>
          <a:lstStyle/>
          <a:p>
            <a:endParaRPr/>
          </a:p>
        </p:txBody>
      </p:sp>
      <p:sp>
        <p:nvSpPr>
          <p:cNvPr id="71" name="bg object 71"/>
          <p:cNvSpPr/>
          <p:nvPr/>
        </p:nvSpPr>
        <p:spPr>
          <a:xfrm>
            <a:off x="8862453" y="1380108"/>
            <a:ext cx="20320" cy="0"/>
          </a:xfrm>
          <a:custGeom>
            <a:avLst/>
            <a:gdLst/>
            <a:ahLst/>
            <a:cxnLst/>
            <a:rect l="l" t="t" r="r" b="b"/>
            <a:pathLst>
              <a:path w="20320">
                <a:moveTo>
                  <a:pt x="0" y="0"/>
                </a:moveTo>
                <a:lnTo>
                  <a:pt x="19811" y="0"/>
                </a:lnTo>
              </a:path>
            </a:pathLst>
          </a:custGeom>
          <a:ln w="9905">
            <a:solidFill>
              <a:srgbClr val="625959"/>
            </a:solidFill>
          </a:ln>
        </p:spPr>
        <p:txBody>
          <a:bodyPr wrap="square" lIns="0" tIns="0" rIns="0" bIns="0" rtlCol="0"/>
          <a:lstStyle/>
          <a:p>
            <a:endParaRPr/>
          </a:p>
        </p:txBody>
      </p:sp>
      <p:pic>
        <p:nvPicPr>
          <p:cNvPr id="72" name="bg object 72"/>
          <p:cNvPicPr/>
          <p:nvPr/>
        </p:nvPicPr>
        <p:blipFill>
          <a:blip r:embed="rId38" cstate="print"/>
          <a:stretch>
            <a:fillRect/>
          </a:stretch>
        </p:blipFill>
        <p:spPr>
          <a:xfrm>
            <a:off x="8238363" y="1375155"/>
            <a:ext cx="59435" cy="29717"/>
          </a:xfrm>
          <a:prstGeom prst="rect">
            <a:avLst/>
          </a:prstGeom>
        </p:spPr>
      </p:pic>
      <p:pic>
        <p:nvPicPr>
          <p:cNvPr id="73" name="bg object 73"/>
          <p:cNvPicPr/>
          <p:nvPr/>
        </p:nvPicPr>
        <p:blipFill>
          <a:blip r:embed="rId39" cstate="print"/>
          <a:stretch>
            <a:fillRect/>
          </a:stretch>
        </p:blipFill>
        <p:spPr>
          <a:xfrm>
            <a:off x="8961501" y="1394967"/>
            <a:ext cx="157099" cy="49529"/>
          </a:xfrm>
          <a:prstGeom prst="rect">
            <a:avLst/>
          </a:prstGeom>
        </p:spPr>
      </p:pic>
      <p:sp>
        <p:nvSpPr>
          <p:cNvPr id="74" name="bg object 74"/>
          <p:cNvSpPr/>
          <p:nvPr/>
        </p:nvSpPr>
        <p:spPr>
          <a:xfrm>
            <a:off x="8436495" y="1429638"/>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sp>
        <p:nvSpPr>
          <p:cNvPr id="75" name="bg object 75"/>
          <p:cNvSpPr/>
          <p:nvPr/>
        </p:nvSpPr>
        <p:spPr>
          <a:xfrm>
            <a:off x="8624709" y="1429638"/>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pic>
        <p:nvPicPr>
          <p:cNvPr id="76" name="bg object 76"/>
          <p:cNvPicPr/>
          <p:nvPr/>
        </p:nvPicPr>
        <p:blipFill>
          <a:blip r:embed="rId40" cstate="print"/>
          <a:stretch>
            <a:fillRect/>
          </a:stretch>
        </p:blipFill>
        <p:spPr>
          <a:xfrm>
            <a:off x="8258175" y="1375155"/>
            <a:ext cx="465581" cy="148589"/>
          </a:xfrm>
          <a:prstGeom prst="rect">
            <a:avLst/>
          </a:prstGeom>
        </p:spPr>
      </p:pic>
      <p:pic>
        <p:nvPicPr>
          <p:cNvPr id="77" name="bg object 77"/>
          <p:cNvPicPr/>
          <p:nvPr/>
        </p:nvPicPr>
        <p:blipFill>
          <a:blip r:embed="rId41" cstate="print"/>
          <a:stretch>
            <a:fillRect/>
          </a:stretch>
        </p:blipFill>
        <p:spPr>
          <a:xfrm>
            <a:off x="8991231" y="1434591"/>
            <a:ext cx="127368" cy="49529"/>
          </a:xfrm>
          <a:prstGeom prst="rect">
            <a:avLst/>
          </a:prstGeom>
        </p:spPr>
      </p:pic>
      <p:sp>
        <p:nvSpPr>
          <p:cNvPr id="78" name="bg object 78"/>
          <p:cNvSpPr/>
          <p:nvPr/>
        </p:nvSpPr>
        <p:spPr>
          <a:xfrm>
            <a:off x="8951607" y="1469262"/>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pic>
        <p:nvPicPr>
          <p:cNvPr id="79" name="bg object 79"/>
          <p:cNvPicPr/>
          <p:nvPr/>
        </p:nvPicPr>
        <p:blipFill>
          <a:blip r:embed="rId42" cstate="print"/>
          <a:stretch>
            <a:fillRect/>
          </a:stretch>
        </p:blipFill>
        <p:spPr>
          <a:xfrm>
            <a:off x="8773286" y="1444497"/>
            <a:ext cx="118884" cy="59435"/>
          </a:xfrm>
          <a:prstGeom prst="rect">
            <a:avLst/>
          </a:prstGeom>
        </p:spPr>
      </p:pic>
      <p:sp>
        <p:nvSpPr>
          <p:cNvPr id="80" name="bg object 80"/>
          <p:cNvSpPr/>
          <p:nvPr/>
        </p:nvSpPr>
        <p:spPr>
          <a:xfrm>
            <a:off x="8773286" y="1498980"/>
            <a:ext cx="10160" cy="0"/>
          </a:xfrm>
          <a:custGeom>
            <a:avLst/>
            <a:gdLst/>
            <a:ahLst/>
            <a:cxnLst/>
            <a:rect l="l" t="t" r="r" b="b"/>
            <a:pathLst>
              <a:path w="10159">
                <a:moveTo>
                  <a:pt x="0" y="0"/>
                </a:moveTo>
                <a:lnTo>
                  <a:pt x="9905" y="0"/>
                </a:lnTo>
              </a:path>
            </a:pathLst>
          </a:custGeom>
          <a:ln w="9905">
            <a:solidFill>
              <a:srgbClr val="494141"/>
            </a:solidFill>
          </a:ln>
        </p:spPr>
        <p:txBody>
          <a:bodyPr wrap="square" lIns="0" tIns="0" rIns="0" bIns="0" rtlCol="0"/>
          <a:lstStyle/>
          <a:p>
            <a:endParaRPr/>
          </a:p>
        </p:txBody>
      </p:sp>
      <p:pic>
        <p:nvPicPr>
          <p:cNvPr id="81" name="bg object 81"/>
          <p:cNvPicPr/>
          <p:nvPr/>
        </p:nvPicPr>
        <p:blipFill>
          <a:blip r:embed="rId43" cstate="print"/>
          <a:stretch>
            <a:fillRect/>
          </a:stretch>
        </p:blipFill>
        <p:spPr>
          <a:xfrm>
            <a:off x="8921876" y="1474215"/>
            <a:ext cx="196723" cy="39623"/>
          </a:xfrm>
          <a:prstGeom prst="rect">
            <a:avLst/>
          </a:prstGeom>
        </p:spPr>
      </p:pic>
      <p:sp>
        <p:nvSpPr>
          <p:cNvPr id="82" name="bg object 82"/>
          <p:cNvSpPr/>
          <p:nvPr/>
        </p:nvSpPr>
        <p:spPr>
          <a:xfrm>
            <a:off x="8822829" y="1498980"/>
            <a:ext cx="10160" cy="0"/>
          </a:xfrm>
          <a:custGeom>
            <a:avLst/>
            <a:gdLst/>
            <a:ahLst/>
            <a:cxnLst/>
            <a:rect l="l" t="t" r="r" b="b"/>
            <a:pathLst>
              <a:path w="10159">
                <a:moveTo>
                  <a:pt x="0" y="0"/>
                </a:moveTo>
                <a:lnTo>
                  <a:pt x="9905" y="0"/>
                </a:lnTo>
              </a:path>
            </a:pathLst>
          </a:custGeom>
          <a:ln w="9905">
            <a:solidFill>
              <a:srgbClr val="494141"/>
            </a:solidFill>
          </a:ln>
        </p:spPr>
        <p:txBody>
          <a:bodyPr wrap="square" lIns="0" tIns="0" rIns="0" bIns="0" rtlCol="0"/>
          <a:lstStyle/>
          <a:p>
            <a:endParaRPr/>
          </a:p>
        </p:txBody>
      </p:sp>
      <p:sp>
        <p:nvSpPr>
          <p:cNvPr id="83" name="bg object 83"/>
          <p:cNvSpPr/>
          <p:nvPr/>
        </p:nvSpPr>
        <p:spPr>
          <a:xfrm>
            <a:off x="8872359" y="1498980"/>
            <a:ext cx="20320" cy="0"/>
          </a:xfrm>
          <a:custGeom>
            <a:avLst/>
            <a:gdLst/>
            <a:ahLst/>
            <a:cxnLst/>
            <a:rect l="l" t="t" r="r" b="b"/>
            <a:pathLst>
              <a:path w="20320">
                <a:moveTo>
                  <a:pt x="0" y="0"/>
                </a:moveTo>
                <a:lnTo>
                  <a:pt x="19811" y="0"/>
                </a:lnTo>
              </a:path>
            </a:pathLst>
          </a:custGeom>
          <a:ln w="9905">
            <a:solidFill>
              <a:srgbClr val="726A6A"/>
            </a:solidFill>
          </a:ln>
        </p:spPr>
        <p:txBody>
          <a:bodyPr wrap="square" lIns="0" tIns="0" rIns="0" bIns="0" rtlCol="0"/>
          <a:lstStyle/>
          <a:p>
            <a:endParaRPr/>
          </a:p>
        </p:txBody>
      </p:sp>
      <p:sp>
        <p:nvSpPr>
          <p:cNvPr id="84" name="bg object 84"/>
          <p:cNvSpPr/>
          <p:nvPr/>
        </p:nvSpPr>
        <p:spPr>
          <a:xfrm>
            <a:off x="8981312" y="1508886"/>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sp>
        <p:nvSpPr>
          <p:cNvPr id="85" name="bg object 85"/>
          <p:cNvSpPr/>
          <p:nvPr/>
        </p:nvSpPr>
        <p:spPr>
          <a:xfrm>
            <a:off x="8614803" y="1518792"/>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86" name="bg object 86"/>
          <p:cNvPicPr/>
          <p:nvPr/>
        </p:nvPicPr>
        <p:blipFill>
          <a:blip r:embed="rId44" cstate="print"/>
          <a:stretch>
            <a:fillRect/>
          </a:stretch>
        </p:blipFill>
        <p:spPr>
          <a:xfrm>
            <a:off x="8248281" y="1523745"/>
            <a:ext cx="247649" cy="29717"/>
          </a:xfrm>
          <a:prstGeom prst="rect">
            <a:avLst/>
          </a:prstGeom>
        </p:spPr>
      </p:pic>
      <p:sp>
        <p:nvSpPr>
          <p:cNvPr id="87" name="bg object 87"/>
          <p:cNvSpPr/>
          <p:nvPr/>
        </p:nvSpPr>
        <p:spPr>
          <a:xfrm>
            <a:off x="8486013" y="1548510"/>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pic>
        <p:nvPicPr>
          <p:cNvPr id="88" name="bg object 88"/>
          <p:cNvPicPr/>
          <p:nvPr/>
        </p:nvPicPr>
        <p:blipFill>
          <a:blip r:embed="rId45" cstate="print"/>
          <a:stretch>
            <a:fillRect/>
          </a:stretch>
        </p:blipFill>
        <p:spPr>
          <a:xfrm>
            <a:off x="8248281" y="1503933"/>
            <a:ext cx="870318" cy="89153"/>
          </a:xfrm>
          <a:prstGeom prst="rect">
            <a:avLst/>
          </a:prstGeom>
        </p:spPr>
      </p:pic>
      <p:pic>
        <p:nvPicPr>
          <p:cNvPr id="89" name="bg object 89"/>
          <p:cNvPicPr/>
          <p:nvPr/>
        </p:nvPicPr>
        <p:blipFill>
          <a:blip r:embed="rId46" cstate="print"/>
          <a:stretch>
            <a:fillRect/>
          </a:stretch>
        </p:blipFill>
        <p:spPr>
          <a:xfrm>
            <a:off x="8337435" y="1553463"/>
            <a:ext cx="148589" cy="19811"/>
          </a:xfrm>
          <a:prstGeom prst="rect">
            <a:avLst/>
          </a:prstGeom>
        </p:spPr>
      </p:pic>
      <p:sp>
        <p:nvSpPr>
          <p:cNvPr id="90" name="bg object 90"/>
          <p:cNvSpPr/>
          <p:nvPr/>
        </p:nvSpPr>
        <p:spPr>
          <a:xfrm>
            <a:off x="8416683" y="1568322"/>
            <a:ext cx="20320" cy="0"/>
          </a:xfrm>
          <a:custGeom>
            <a:avLst/>
            <a:gdLst/>
            <a:ahLst/>
            <a:cxnLst/>
            <a:rect l="l" t="t" r="r" b="b"/>
            <a:pathLst>
              <a:path w="20320">
                <a:moveTo>
                  <a:pt x="0" y="0"/>
                </a:moveTo>
                <a:lnTo>
                  <a:pt x="19811" y="0"/>
                </a:lnTo>
              </a:path>
            </a:pathLst>
          </a:custGeom>
          <a:ln w="9905">
            <a:solidFill>
              <a:srgbClr val="726A6A"/>
            </a:solidFill>
          </a:ln>
        </p:spPr>
        <p:txBody>
          <a:bodyPr wrap="square" lIns="0" tIns="0" rIns="0" bIns="0" rtlCol="0"/>
          <a:lstStyle/>
          <a:p>
            <a:endParaRPr/>
          </a:p>
        </p:txBody>
      </p:sp>
      <p:sp>
        <p:nvSpPr>
          <p:cNvPr id="91" name="bg object 91"/>
          <p:cNvSpPr/>
          <p:nvPr/>
        </p:nvSpPr>
        <p:spPr>
          <a:xfrm>
            <a:off x="8525637" y="1568322"/>
            <a:ext cx="10160" cy="0"/>
          </a:xfrm>
          <a:custGeom>
            <a:avLst/>
            <a:gdLst/>
            <a:ahLst/>
            <a:cxnLst/>
            <a:rect l="l" t="t" r="r" b="b"/>
            <a:pathLst>
              <a:path w="10159">
                <a:moveTo>
                  <a:pt x="0" y="0"/>
                </a:moveTo>
                <a:lnTo>
                  <a:pt x="9905" y="0"/>
                </a:lnTo>
              </a:path>
            </a:pathLst>
          </a:custGeom>
          <a:ln w="9905">
            <a:solidFill>
              <a:srgbClr val="C5C5C5"/>
            </a:solidFill>
          </a:ln>
        </p:spPr>
        <p:txBody>
          <a:bodyPr wrap="square" lIns="0" tIns="0" rIns="0" bIns="0" rtlCol="0"/>
          <a:lstStyle/>
          <a:p>
            <a:endParaRPr/>
          </a:p>
        </p:txBody>
      </p:sp>
      <p:sp>
        <p:nvSpPr>
          <p:cNvPr id="92" name="bg object 92"/>
          <p:cNvSpPr/>
          <p:nvPr/>
        </p:nvSpPr>
        <p:spPr>
          <a:xfrm>
            <a:off x="8545449" y="1568322"/>
            <a:ext cx="10160" cy="0"/>
          </a:xfrm>
          <a:custGeom>
            <a:avLst/>
            <a:gdLst/>
            <a:ahLst/>
            <a:cxnLst/>
            <a:rect l="l" t="t" r="r" b="b"/>
            <a:pathLst>
              <a:path w="10159">
                <a:moveTo>
                  <a:pt x="0" y="0"/>
                </a:moveTo>
                <a:lnTo>
                  <a:pt x="9905" y="0"/>
                </a:lnTo>
              </a:path>
            </a:pathLst>
          </a:custGeom>
          <a:ln w="9905">
            <a:solidFill>
              <a:srgbClr val="9BA4A4"/>
            </a:solidFill>
          </a:ln>
        </p:spPr>
        <p:txBody>
          <a:bodyPr wrap="square" lIns="0" tIns="0" rIns="0" bIns="0" rtlCol="0"/>
          <a:lstStyle/>
          <a:p>
            <a:endParaRPr/>
          </a:p>
        </p:txBody>
      </p:sp>
      <p:pic>
        <p:nvPicPr>
          <p:cNvPr id="93" name="bg object 93"/>
          <p:cNvPicPr/>
          <p:nvPr/>
        </p:nvPicPr>
        <p:blipFill>
          <a:blip r:embed="rId47" cstate="print"/>
          <a:stretch>
            <a:fillRect/>
          </a:stretch>
        </p:blipFill>
        <p:spPr>
          <a:xfrm>
            <a:off x="8337435" y="1573275"/>
            <a:ext cx="781164" cy="79247"/>
          </a:xfrm>
          <a:prstGeom prst="rect">
            <a:avLst/>
          </a:prstGeom>
        </p:spPr>
      </p:pic>
      <p:sp>
        <p:nvSpPr>
          <p:cNvPr id="94" name="bg object 94"/>
          <p:cNvSpPr/>
          <p:nvPr/>
        </p:nvSpPr>
        <p:spPr>
          <a:xfrm>
            <a:off x="8436495" y="1657476"/>
            <a:ext cx="10160" cy="0"/>
          </a:xfrm>
          <a:custGeom>
            <a:avLst/>
            <a:gdLst/>
            <a:ahLst/>
            <a:cxnLst/>
            <a:rect l="l" t="t" r="r" b="b"/>
            <a:pathLst>
              <a:path w="10159">
                <a:moveTo>
                  <a:pt x="0" y="0"/>
                </a:moveTo>
                <a:lnTo>
                  <a:pt x="9905" y="0"/>
                </a:lnTo>
              </a:path>
            </a:pathLst>
          </a:custGeom>
          <a:ln w="9905">
            <a:solidFill>
              <a:srgbClr val="B4ACAC"/>
            </a:solidFill>
          </a:ln>
        </p:spPr>
        <p:txBody>
          <a:bodyPr wrap="square" lIns="0" tIns="0" rIns="0" bIns="0" rtlCol="0"/>
          <a:lstStyle/>
          <a:p>
            <a:endParaRPr/>
          </a:p>
        </p:txBody>
      </p:sp>
      <p:pic>
        <p:nvPicPr>
          <p:cNvPr id="95" name="bg object 95"/>
          <p:cNvPicPr/>
          <p:nvPr/>
        </p:nvPicPr>
        <p:blipFill>
          <a:blip r:embed="rId48" cstate="print"/>
          <a:stretch>
            <a:fillRect/>
          </a:stretch>
        </p:blipFill>
        <p:spPr>
          <a:xfrm>
            <a:off x="8555367" y="1642617"/>
            <a:ext cx="563232" cy="29717"/>
          </a:xfrm>
          <a:prstGeom prst="rect">
            <a:avLst/>
          </a:prstGeom>
        </p:spPr>
      </p:pic>
      <p:pic>
        <p:nvPicPr>
          <p:cNvPr id="96" name="bg object 96"/>
          <p:cNvPicPr/>
          <p:nvPr/>
        </p:nvPicPr>
        <p:blipFill>
          <a:blip r:embed="rId49" cstate="print"/>
          <a:stretch>
            <a:fillRect/>
          </a:stretch>
        </p:blipFill>
        <p:spPr>
          <a:xfrm>
            <a:off x="8555367" y="1662429"/>
            <a:ext cx="563232" cy="19811"/>
          </a:xfrm>
          <a:prstGeom prst="rect">
            <a:avLst/>
          </a:prstGeom>
        </p:spPr>
      </p:pic>
      <p:pic>
        <p:nvPicPr>
          <p:cNvPr id="97" name="bg object 97"/>
          <p:cNvPicPr/>
          <p:nvPr/>
        </p:nvPicPr>
        <p:blipFill>
          <a:blip r:embed="rId50" cstate="print"/>
          <a:stretch>
            <a:fillRect/>
          </a:stretch>
        </p:blipFill>
        <p:spPr>
          <a:xfrm>
            <a:off x="8555367" y="1672335"/>
            <a:ext cx="563232" cy="19811"/>
          </a:xfrm>
          <a:prstGeom prst="rect">
            <a:avLst/>
          </a:prstGeom>
        </p:spPr>
      </p:pic>
      <p:pic>
        <p:nvPicPr>
          <p:cNvPr id="98" name="bg object 98"/>
          <p:cNvPicPr/>
          <p:nvPr/>
        </p:nvPicPr>
        <p:blipFill>
          <a:blip r:embed="rId51" cstate="print"/>
          <a:stretch>
            <a:fillRect/>
          </a:stretch>
        </p:blipFill>
        <p:spPr>
          <a:xfrm>
            <a:off x="8535555" y="1682241"/>
            <a:ext cx="583044" cy="39623"/>
          </a:xfrm>
          <a:prstGeom prst="rect">
            <a:avLst/>
          </a:prstGeom>
        </p:spPr>
      </p:pic>
      <p:pic>
        <p:nvPicPr>
          <p:cNvPr id="99" name="bg object 99"/>
          <p:cNvPicPr/>
          <p:nvPr/>
        </p:nvPicPr>
        <p:blipFill>
          <a:blip r:embed="rId52" cstate="print"/>
          <a:stretch>
            <a:fillRect/>
          </a:stretch>
        </p:blipFill>
        <p:spPr>
          <a:xfrm>
            <a:off x="8159115" y="1652523"/>
            <a:ext cx="614184" cy="89153"/>
          </a:xfrm>
          <a:prstGeom prst="rect">
            <a:avLst/>
          </a:prstGeom>
        </p:spPr>
      </p:pic>
      <p:sp>
        <p:nvSpPr>
          <p:cNvPr id="100" name="bg object 100"/>
          <p:cNvSpPr/>
          <p:nvPr/>
        </p:nvSpPr>
        <p:spPr>
          <a:xfrm>
            <a:off x="8129409" y="1736724"/>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pic>
        <p:nvPicPr>
          <p:cNvPr id="101" name="bg object 101"/>
          <p:cNvPicPr/>
          <p:nvPr/>
        </p:nvPicPr>
        <p:blipFill>
          <a:blip r:embed="rId53" cstate="print"/>
          <a:stretch>
            <a:fillRect/>
          </a:stretch>
        </p:blipFill>
        <p:spPr>
          <a:xfrm>
            <a:off x="8178927" y="1711959"/>
            <a:ext cx="939673" cy="39623"/>
          </a:xfrm>
          <a:prstGeom prst="rect">
            <a:avLst/>
          </a:prstGeom>
        </p:spPr>
      </p:pic>
      <p:pic>
        <p:nvPicPr>
          <p:cNvPr id="102" name="bg object 102"/>
          <p:cNvPicPr/>
          <p:nvPr/>
        </p:nvPicPr>
        <p:blipFill>
          <a:blip r:embed="rId54" cstate="print"/>
          <a:stretch>
            <a:fillRect/>
          </a:stretch>
        </p:blipFill>
        <p:spPr>
          <a:xfrm>
            <a:off x="8089785" y="1741677"/>
            <a:ext cx="1028814" cy="29717"/>
          </a:xfrm>
          <a:prstGeom prst="rect">
            <a:avLst/>
          </a:prstGeom>
        </p:spPr>
      </p:pic>
      <p:pic>
        <p:nvPicPr>
          <p:cNvPr id="103" name="bg object 103"/>
          <p:cNvPicPr/>
          <p:nvPr/>
        </p:nvPicPr>
        <p:blipFill>
          <a:blip r:embed="rId55" cstate="print"/>
          <a:stretch>
            <a:fillRect/>
          </a:stretch>
        </p:blipFill>
        <p:spPr>
          <a:xfrm>
            <a:off x="8079879" y="1761489"/>
            <a:ext cx="1038720" cy="29717"/>
          </a:xfrm>
          <a:prstGeom prst="rect">
            <a:avLst/>
          </a:prstGeom>
        </p:spPr>
      </p:pic>
      <p:pic>
        <p:nvPicPr>
          <p:cNvPr id="104" name="bg object 104"/>
          <p:cNvPicPr/>
          <p:nvPr/>
        </p:nvPicPr>
        <p:blipFill>
          <a:blip r:embed="rId56" cstate="print"/>
          <a:stretch>
            <a:fillRect/>
          </a:stretch>
        </p:blipFill>
        <p:spPr>
          <a:xfrm>
            <a:off x="8525637" y="1781301"/>
            <a:ext cx="592963" cy="29717"/>
          </a:xfrm>
          <a:prstGeom prst="rect">
            <a:avLst/>
          </a:prstGeom>
        </p:spPr>
      </p:pic>
      <p:pic>
        <p:nvPicPr>
          <p:cNvPr id="105" name="bg object 105"/>
          <p:cNvPicPr/>
          <p:nvPr/>
        </p:nvPicPr>
        <p:blipFill>
          <a:blip r:embed="rId57" cstate="print"/>
          <a:stretch>
            <a:fillRect/>
          </a:stretch>
        </p:blipFill>
        <p:spPr>
          <a:xfrm>
            <a:off x="8060067" y="1791207"/>
            <a:ext cx="69329" cy="29717"/>
          </a:xfrm>
          <a:prstGeom prst="rect">
            <a:avLst/>
          </a:prstGeom>
        </p:spPr>
      </p:pic>
      <p:pic>
        <p:nvPicPr>
          <p:cNvPr id="106" name="bg object 106"/>
          <p:cNvPicPr/>
          <p:nvPr/>
        </p:nvPicPr>
        <p:blipFill>
          <a:blip r:embed="rId58" cstate="print"/>
          <a:stretch>
            <a:fillRect/>
          </a:stretch>
        </p:blipFill>
        <p:spPr>
          <a:xfrm>
            <a:off x="8198739" y="1791207"/>
            <a:ext cx="118884" cy="39623"/>
          </a:xfrm>
          <a:prstGeom prst="rect">
            <a:avLst/>
          </a:prstGeom>
        </p:spPr>
      </p:pic>
      <p:pic>
        <p:nvPicPr>
          <p:cNvPr id="107" name="bg object 107"/>
          <p:cNvPicPr/>
          <p:nvPr/>
        </p:nvPicPr>
        <p:blipFill>
          <a:blip r:embed="rId59" cstate="print"/>
          <a:stretch>
            <a:fillRect/>
          </a:stretch>
        </p:blipFill>
        <p:spPr>
          <a:xfrm>
            <a:off x="8377059" y="1791207"/>
            <a:ext cx="59435" cy="39623"/>
          </a:xfrm>
          <a:prstGeom prst="rect">
            <a:avLst/>
          </a:prstGeom>
        </p:spPr>
      </p:pic>
      <p:sp>
        <p:nvSpPr>
          <p:cNvPr id="108" name="bg object 108"/>
          <p:cNvSpPr/>
          <p:nvPr/>
        </p:nvSpPr>
        <p:spPr>
          <a:xfrm>
            <a:off x="8386953" y="1815972"/>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109" name="bg object 109"/>
          <p:cNvPicPr/>
          <p:nvPr/>
        </p:nvPicPr>
        <p:blipFill>
          <a:blip r:embed="rId60" cstate="print"/>
          <a:stretch>
            <a:fillRect/>
          </a:stretch>
        </p:blipFill>
        <p:spPr>
          <a:xfrm>
            <a:off x="8525637" y="1801113"/>
            <a:ext cx="592963" cy="29717"/>
          </a:xfrm>
          <a:prstGeom prst="rect">
            <a:avLst/>
          </a:prstGeom>
        </p:spPr>
      </p:pic>
      <p:pic>
        <p:nvPicPr>
          <p:cNvPr id="110" name="bg object 110"/>
          <p:cNvPicPr/>
          <p:nvPr/>
        </p:nvPicPr>
        <p:blipFill>
          <a:blip r:embed="rId61" cstate="print"/>
          <a:stretch>
            <a:fillRect/>
          </a:stretch>
        </p:blipFill>
        <p:spPr>
          <a:xfrm>
            <a:off x="8604897" y="1820925"/>
            <a:ext cx="513702" cy="19811"/>
          </a:xfrm>
          <a:prstGeom prst="rect">
            <a:avLst/>
          </a:prstGeom>
        </p:spPr>
      </p:pic>
      <p:pic>
        <p:nvPicPr>
          <p:cNvPr id="111" name="bg object 111"/>
          <p:cNvPicPr/>
          <p:nvPr/>
        </p:nvPicPr>
        <p:blipFill>
          <a:blip r:embed="rId62" cstate="print"/>
          <a:stretch>
            <a:fillRect/>
          </a:stretch>
        </p:blipFill>
        <p:spPr>
          <a:xfrm>
            <a:off x="8119503" y="1811019"/>
            <a:ext cx="198107" cy="39623"/>
          </a:xfrm>
          <a:prstGeom prst="rect">
            <a:avLst/>
          </a:prstGeom>
        </p:spPr>
      </p:pic>
      <p:pic>
        <p:nvPicPr>
          <p:cNvPr id="112" name="bg object 112"/>
          <p:cNvPicPr/>
          <p:nvPr/>
        </p:nvPicPr>
        <p:blipFill>
          <a:blip r:embed="rId63" cstate="print"/>
          <a:stretch>
            <a:fillRect/>
          </a:stretch>
        </p:blipFill>
        <p:spPr>
          <a:xfrm>
            <a:off x="8614803" y="1830831"/>
            <a:ext cx="503796" cy="19811"/>
          </a:xfrm>
          <a:prstGeom prst="rect">
            <a:avLst/>
          </a:prstGeom>
        </p:spPr>
      </p:pic>
      <p:pic>
        <p:nvPicPr>
          <p:cNvPr id="113" name="bg object 113"/>
          <p:cNvPicPr/>
          <p:nvPr/>
        </p:nvPicPr>
        <p:blipFill>
          <a:blip r:embed="rId64" cstate="print"/>
          <a:stretch>
            <a:fillRect/>
          </a:stretch>
        </p:blipFill>
        <p:spPr>
          <a:xfrm>
            <a:off x="8060067" y="1820925"/>
            <a:ext cx="237743" cy="59435"/>
          </a:xfrm>
          <a:prstGeom prst="rect">
            <a:avLst/>
          </a:prstGeom>
        </p:spPr>
      </p:pic>
      <p:pic>
        <p:nvPicPr>
          <p:cNvPr id="114" name="bg object 114"/>
          <p:cNvPicPr/>
          <p:nvPr/>
        </p:nvPicPr>
        <p:blipFill>
          <a:blip r:embed="rId65" cstate="print"/>
          <a:stretch>
            <a:fillRect/>
          </a:stretch>
        </p:blipFill>
        <p:spPr>
          <a:xfrm>
            <a:off x="8614803" y="1840737"/>
            <a:ext cx="503796" cy="49529"/>
          </a:xfrm>
          <a:prstGeom prst="rect">
            <a:avLst/>
          </a:prstGeom>
        </p:spPr>
      </p:pic>
      <p:pic>
        <p:nvPicPr>
          <p:cNvPr id="115" name="bg object 115"/>
          <p:cNvPicPr/>
          <p:nvPr/>
        </p:nvPicPr>
        <p:blipFill>
          <a:blip r:embed="rId66" cstate="print"/>
          <a:stretch>
            <a:fillRect/>
          </a:stretch>
        </p:blipFill>
        <p:spPr>
          <a:xfrm>
            <a:off x="8079879" y="1860549"/>
            <a:ext cx="227825" cy="39623"/>
          </a:xfrm>
          <a:prstGeom prst="rect">
            <a:avLst/>
          </a:prstGeom>
        </p:spPr>
      </p:pic>
      <p:sp>
        <p:nvSpPr>
          <p:cNvPr id="116" name="bg object 116"/>
          <p:cNvSpPr/>
          <p:nvPr/>
        </p:nvSpPr>
        <p:spPr>
          <a:xfrm>
            <a:off x="8198739" y="1895220"/>
            <a:ext cx="20320" cy="0"/>
          </a:xfrm>
          <a:custGeom>
            <a:avLst/>
            <a:gdLst/>
            <a:ahLst/>
            <a:cxnLst/>
            <a:rect l="l" t="t" r="r" b="b"/>
            <a:pathLst>
              <a:path w="20320">
                <a:moveTo>
                  <a:pt x="0" y="0"/>
                </a:moveTo>
                <a:lnTo>
                  <a:pt x="19811" y="0"/>
                </a:lnTo>
              </a:path>
            </a:pathLst>
          </a:custGeom>
          <a:ln w="9905">
            <a:solidFill>
              <a:srgbClr val="EEEEF6"/>
            </a:solidFill>
          </a:ln>
        </p:spPr>
        <p:txBody>
          <a:bodyPr wrap="square" lIns="0" tIns="0" rIns="0" bIns="0" rtlCol="0"/>
          <a:lstStyle/>
          <a:p>
            <a:endParaRPr/>
          </a:p>
        </p:txBody>
      </p:sp>
      <p:pic>
        <p:nvPicPr>
          <p:cNvPr id="117" name="bg object 117"/>
          <p:cNvPicPr/>
          <p:nvPr/>
        </p:nvPicPr>
        <p:blipFill>
          <a:blip r:embed="rId67" cstate="print"/>
          <a:stretch>
            <a:fillRect/>
          </a:stretch>
        </p:blipFill>
        <p:spPr>
          <a:xfrm>
            <a:off x="8169033" y="1850643"/>
            <a:ext cx="148589" cy="89153"/>
          </a:xfrm>
          <a:prstGeom prst="rect">
            <a:avLst/>
          </a:prstGeom>
        </p:spPr>
      </p:pic>
      <p:pic>
        <p:nvPicPr>
          <p:cNvPr id="118" name="bg object 118"/>
          <p:cNvPicPr/>
          <p:nvPr/>
        </p:nvPicPr>
        <p:blipFill>
          <a:blip r:embed="rId68" cstate="print"/>
          <a:stretch>
            <a:fillRect/>
          </a:stretch>
        </p:blipFill>
        <p:spPr>
          <a:xfrm>
            <a:off x="8565261" y="1880361"/>
            <a:ext cx="553339" cy="59435"/>
          </a:xfrm>
          <a:prstGeom prst="rect">
            <a:avLst/>
          </a:prstGeom>
        </p:spPr>
      </p:pic>
      <p:pic>
        <p:nvPicPr>
          <p:cNvPr id="119" name="bg object 119"/>
          <p:cNvPicPr/>
          <p:nvPr/>
        </p:nvPicPr>
        <p:blipFill>
          <a:blip r:embed="rId69" cstate="print"/>
          <a:stretch>
            <a:fillRect/>
          </a:stretch>
        </p:blipFill>
        <p:spPr>
          <a:xfrm>
            <a:off x="8198739" y="1929891"/>
            <a:ext cx="89166" cy="29717"/>
          </a:xfrm>
          <a:prstGeom prst="rect">
            <a:avLst/>
          </a:prstGeom>
        </p:spPr>
      </p:pic>
      <p:pic>
        <p:nvPicPr>
          <p:cNvPr id="120" name="bg object 120"/>
          <p:cNvPicPr/>
          <p:nvPr/>
        </p:nvPicPr>
        <p:blipFill>
          <a:blip r:embed="rId70" cstate="print"/>
          <a:stretch>
            <a:fillRect/>
          </a:stretch>
        </p:blipFill>
        <p:spPr>
          <a:xfrm>
            <a:off x="8555367" y="1929891"/>
            <a:ext cx="563232" cy="39623"/>
          </a:xfrm>
          <a:prstGeom prst="rect">
            <a:avLst/>
          </a:prstGeom>
        </p:spPr>
      </p:pic>
      <p:pic>
        <p:nvPicPr>
          <p:cNvPr id="121" name="bg object 121"/>
          <p:cNvPicPr/>
          <p:nvPr/>
        </p:nvPicPr>
        <p:blipFill>
          <a:blip r:embed="rId71" cstate="print"/>
          <a:stretch>
            <a:fillRect/>
          </a:stretch>
        </p:blipFill>
        <p:spPr>
          <a:xfrm>
            <a:off x="8555367" y="1969515"/>
            <a:ext cx="59435" cy="19811"/>
          </a:xfrm>
          <a:prstGeom prst="rect">
            <a:avLst/>
          </a:prstGeom>
        </p:spPr>
      </p:pic>
      <p:pic>
        <p:nvPicPr>
          <p:cNvPr id="122" name="bg object 122"/>
          <p:cNvPicPr/>
          <p:nvPr/>
        </p:nvPicPr>
        <p:blipFill>
          <a:blip r:embed="rId72" cstate="print"/>
          <a:stretch>
            <a:fillRect/>
          </a:stretch>
        </p:blipFill>
        <p:spPr>
          <a:xfrm>
            <a:off x="8931795" y="1959609"/>
            <a:ext cx="186804" cy="29717"/>
          </a:xfrm>
          <a:prstGeom prst="rect">
            <a:avLst/>
          </a:prstGeom>
        </p:spPr>
      </p:pic>
      <p:pic>
        <p:nvPicPr>
          <p:cNvPr id="123" name="bg object 123"/>
          <p:cNvPicPr/>
          <p:nvPr/>
        </p:nvPicPr>
        <p:blipFill>
          <a:blip r:embed="rId73" cstate="print"/>
          <a:stretch>
            <a:fillRect/>
          </a:stretch>
        </p:blipFill>
        <p:spPr>
          <a:xfrm>
            <a:off x="8664333" y="1959609"/>
            <a:ext cx="198119" cy="49529"/>
          </a:xfrm>
          <a:prstGeom prst="rect">
            <a:avLst/>
          </a:prstGeom>
        </p:spPr>
      </p:pic>
      <p:sp>
        <p:nvSpPr>
          <p:cNvPr id="124" name="bg object 124"/>
          <p:cNvSpPr/>
          <p:nvPr/>
        </p:nvSpPr>
        <p:spPr>
          <a:xfrm>
            <a:off x="8981313" y="1984375"/>
            <a:ext cx="10160" cy="0"/>
          </a:xfrm>
          <a:custGeom>
            <a:avLst/>
            <a:gdLst/>
            <a:ahLst/>
            <a:cxnLst/>
            <a:rect l="l" t="t" r="r" b="b"/>
            <a:pathLst>
              <a:path w="10159">
                <a:moveTo>
                  <a:pt x="0" y="0"/>
                </a:moveTo>
                <a:lnTo>
                  <a:pt x="9905" y="0"/>
                </a:lnTo>
              </a:path>
            </a:pathLst>
          </a:custGeom>
          <a:ln w="9905">
            <a:solidFill>
              <a:srgbClr val="C5C5C5"/>
            </a:solidFill>
          </a:ln>
        </p:spPr>
        <p:txBody>
          <a:bodyPr wrap="square" lIns="0" tIns="0" rIns="0" bIns="0" rtlCol="0"/>
          <a:lstStyle/>
          <a:p>
            <a:endParaRPr/>
          </a:p>
        </p:txBody>
      </p:sp>
      <p:pic>
        <p:nvPicPr>
          <p:cNvPr id="125" name="bg object 125"/>
          <p:cNvPicPr/>
          <p:nvPr/>
        </p:nvPicPr>
        <p:blipFill>
          <a:blip r:embed="rId74" cstate="print"/>
          <a:stretch>
            <a:fillRect/>
          </a:stretch>
        </p:blipFill>
        <p:spPr>
          <a:xfrm>
            <a:off x="8565261" y="1979421"/>
            <a:ext cx="49542" cy="39623"/>
          </a:xfrm>
          <a:prstGeom prst="rect">
            <a:avLst/>
          </a:prstGeom>
        </p:spPr>
      </p:pic>
      <p:sp>
        <p:nvSpPr>
          <p:cNvPr id="126" name="bg object 126"/>
          <p:cNvSpPr/>
          <p:nvPr/>
        </p:nvSpPr>
        <p:spPr>
          <a:xfrm>
            <a:off x="8822829" y="2004186"/>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sp>
        <p:nvSpPr>
          <p:cNvPr id="127" name="bg object 127"/>
          <p:cNvSpPr/>
          <p:nvPr/>
        </p:nvSpPr>
        <p:spPr>
          <a:xfrm>
            <a:off x="8822829" y="2014092"/>
            <a:ext cx="20320" cy="0"/>
          </a:xfrm>
          <a:custGeom>
            <a:avLst/>
            <a:gdLst/>
            <a:ahLst/>
            <a:cxnLst/>
            <a:rect l="l" t="t" r="r" b="b"/>
            <a:pathLst>
              <a:path w="20320">
                <a:moveTo>
                  <a:pt x="0" y="0"/>
                </a:moveTo>
                <a:lnTo>
                  <a:pt x="19811" y="0"/>
                </a:lnTo>
              </a:path>
            </a:pathLst>
          </a:custGeom>
          <a:ln w="9905">
            <a:solidFill>
              <a:srgbClr val="726A6A"/>
            </a:solidFill>
          </a:ln>
        </p:spPr>
        <p:txBody>
          <a:bodyPr wrap="square" lIns="0" tIns="0" rIns="0" bIns="0" rtlCol="0"/>
          <a:lstStyle/>
          <a:p>
            <a:endParaRPr/>
          </a:p>
        </p:txBody>
      </p:sp>
      <p:pic>
        <p:nvPicPr>
          <p:cNvPr id="128" name="bg object 128"/>
          <p:cNvPicPr/>
          <p:nvPr/>
        </p:nvPicPr>
        <p:blipFill>
          <a:blip r:embed="rId75" cstate="print"/>
          <a:stretch>
            <a:fillRect/>
          </a:stretch>
        </p:blipFill>
        <p:spPr>
          <a:xfrm>
            <a:off x="8684145" y="2009139"/>
            <a:ext cx="158483" cy="79247"/>
          </a:xfrm>
          <a:prstGeom prst="rect">
            <a:avLst/>
          </a:prstGeom>
        </p:spPr>
      </p:pic>
      <p:pic>
        <p:nvPicPr>
          <p:cNvPr id="129" name="bg object 129"/>
          <p:cNvPicPr/>
          <p:nvPr/>
        </p:nvPicPr>
        <p:blipFill>
          <a:blip r:embed="rId76" cstate="print"/>
          <a:stretch>
            <a:fillRect/>
          </a:stretch>
        </p:blipFill>
        <p:spPr>
          <a:xfrm>
            <a:off x="8604897" y="1979421"/>
            <a:ext cx="513702" cy="138683"/>
          </a:xfrm>
          <a:prstGeom prst="rect">
            <a:avLst/>
          </a:prstGeom>
        </p:spPr>
      </p:pic>
      <p:pic>
        <p:nvPicPr>
          <p:cNvPr id="130" name="bg object 130"/>
          <p:cNvPicPr/>
          <p:nvPr/>
        </p:nvPicPr>
        <p:blipFill>
          <a:blip r:embed="rId77" cstate="print"/>
          <a:stretch>
            <a:fillRect/>
          </a:stretch>
        </p:blipFill>
        <p:spPr>
          <a:xfrm>
            <a:off x="8594991" y="2078481"/>
            <a:ext cx="523608" cy="49529"/>
          </a:xfrm>
          <a:prstGeom prst="rect">
            <a:avLst/>
          </a:prstGeom>
        </p:spPr>
      </p:pic>
      <p:pic>
        <p:nvPicPr>
          <p:cNvPr id="131" name="bg object 131"/>
          <p:cNvPicPr/>
          <p:nvPr/>
        </p:nvPicPr>
        <p:blipFill>
          <a:blip r:embed="rId78" cstate="print"/>
          <a:stretch>
            <a:fillRect/>
          </a:stretch>
        </p:blipFill>
        <p:spPr>
          <a:xfrm>
            <a:off x="8585085" y="2118105"/>
            <a:ext cx="533514" cy="29717"/>
          </a:xfrm>
          <a:prstGeom prst="rect">
            <a:avLst/>
          </a:prstGeom>
        </p:spPr>
      </p:pic>
      <p:pic>
        <p:nvPicPr>
          <p:cNvPr id="132" name="bg object 132"/>
          <p:cNvPicPr/>
          <p:nvPr/>
        </p:nvPicPr>
        <p:blipFill>
          <a:blip r:embed="rId79" cstate="print"/>
          <a:stretch>
            <a:fillRect/>
          </a:stretch>
        </p:blipFill>
        <p:spPr>
          <a:xfrm>
            <a:off x="8585085" y="2137917"/>
            <a:ext cx="533514" cy="19811"/>
          </a:xfrm>
          <a:prstGeom prst="rect">
            <a:avLst/>
          </a:prstGeom>
        </p:spPr>
      </p:pic>
      <p:pic>
        <p:nvPicPr>
          <p:cNvPr id="133" name="bg object 133"/>
          <p:cNvPicPr/>
          <p:nvPr/>
        </p:nvPicPr>
        <p:blipFill>
          <a:blip r:embed="rId80" cstate="print"/>
          <a:stretch>
            <a:fillRect/>
          </a:stretch>
        </p:blipFill>
        <p:spPr>
          <a:xfrm>
            <a:off x="8713851" y="2147823"/>
            <a:ext cx="396252" cy="39623"/>
          </a:xfrm>
          <a:prstGeom prst="rect">
            <a:avLst/>
          </a:prstGeom>
        </p:spPr>
      </p:pic>
      <p:pic>
        <p:nvPicPr>
          <p:cNvPr id="134" name="bg object 134"/>
          <p:cNvPicPr/>
          <p:nvPr/>
        </p:nvPicPr>
        <p:blipFill>
          <a:blip r:embed="rId81" cstate="print"/>
          <a:stretch>
            <a:fillRect/>
          </a:stretch>
        </p:blipFill>
        <p:spPr>
          <a:xfrm>
            <a:off x="8585085" y="2157729"/>
            <a:ext cx="79248" cy="39623"/>
          </a:xfrm>
          <a:prstGeom prst="rect">
            <a:avLst/>
          </a:prstGeom>
        </p:spPr>
      </p:pic>
      <p:pic>
        <p:nvPicPr>
          <p:cNvPr id="135" name="bg object 135"/>
          <p:cNvPicPr/>
          <p:nvPr/>
        </p:nvPicPr>
        <p:blipFill>
          <a:blip r:embed="rId82" cstate="print"/>
          <a:stretch>
            <a:fillRect/>
          </a:stretch>
        </p:blipFill>
        <p:spPr>
          <a:xfrm>
            <a:off x="8743581" y="2177541"/>
            <a:ext cx="375018" cy="29717"/>
          </a:xfrm>
          <a:prstGeom prst="rect">
            <a:avLst/>
          </a:prstGeom>
        </p:spPr>
      </p:pic>
      <p:pic>
        <p:nvPicPr>
          <p:cNvPr id="136" name="bg object 136"/>
          <p:cNvPicPr/>
          <p:nvPr/>
        </p:nvPicPr>
        <p:blipFill>
          <a:blip r:embed="rId83" cstate="print"/>
          <a:stretch>
            <a:fillRect/>
          </a:stretch>
        </p:blipFill>
        <p:spPr>
          <a:xfrm>
            <a:off x="8753475" y="2197353"/>
            <a:ext cx="365125" cy="29717"/>
          </a:xfrm>
          <a:prstGeom prst="rect">
            <a:avLst/>
          </a:prstGeom>
        </p:spPr>
      </p:pic>
      <p:pic>
        <p:nvPicPr>
          <p:cNvPr id="137" name="bg object 137"/>
          <p:cNvPicPr/>
          <p:nvPr/>
        </p:nvPicPr>
        <p:blipFill>
          <a:blip r:embed="rId84" cstate="print"/>
          <a:stretch>
            <a:fillRect/>
          </a:stretch>
        </p:blipFill>
        <p:spPr>
          <a:xfrm>
            <a:off x="8743581" y="2217165"/>
            <a:ext cx="375018" cy="49529"/>
          </a:xfrm>
          <a:prstGeom prst="rect">
            <a:avLst/>
          </a:prstGeom>
        </p:spPr>
      </p:pic>
      <p:sp>
        <p:nvSpPr>
          <p:cNvPr id="138" name="bg object 138"/>
          <p:cNvSpPr/>
          <p:nvPr/>
        </p:nvSpPr>
        <p:spPr>
          <a:xfrm>
            <a:off x="8287905" y="2271648"/>
            <a:ext cx="40005" cy="0"/>
          </a:xfrm>
          <a:custGeom>
            <a:avLst/>
            <a:gdLst/>
            <a:ahLst/>
            <a:cxnLst/>
            <a:rect l="l" t="t" r="r" b="b"/>
            <a:pathLst>
              <a:path w="40004">
                <a:moveTo>
                  <a:pt x="0" y="0"/>
                </a:moveTo>
                <a:lnTo>
                  <a:pt x="39623" y="0"/>
                </a:lnTo>
              </a:path>
            </a:pathLst>
          </a:custGeom>
          <a:ln w="9905">
            <a:solidFill>
              <a:srgbClr val="726A6A"/>
            </a:solidFill>
          </a:ln>
        </p:spPr>
        <p:txBody>
          <a:bodyPr wrap="square" lIns="0" tIns="0" rIns="0" bIns="0" rtlCol="0"/>
          <a:lstStyle/>
          <a:p>
            <a:endParaRPr/>
          </a:p>
        </p:txBody>
      </p:sp>
      <p:pic>
        <p:nvPicPr>
          <p:cNvPr id="139" name="bg object 139"/>
          <p:cNvPicPr/>
          <p:nvPr/>
        </p:nvPicPr>
        <p:blipFill>
          <a:blip r:embed="rId85" cstate="print"/>
          <a:stretch>
            <a:fillRect/>
          </a:stretch>
        </p:blipFill>
        <p:spPr>
          <a:xfrm>
            <a:off x="8684145" y="2256789"/>
            <a:ext cx="434454" cy="59435"/>
          </a:xfrm>
          <a:prstGeom prst="rect">
            <a:avLst/>
          </a:prstGeom>
        </p:spPr>
      </p:pic>
      <p:sp>
        <p:nvSpPr>
          <p:cNvPr id="140" name="bg object 140"/>
          <p:cNvSpPr/>
          <p:nvPr/>
        </p:nvSpPr>
        <p:spPr>
          <a:xfrm>
            <a:off x="8238363" y="2311272"/>
            <a:ext cx="544830" cy="0"/>
          </a:xfrm>
          <a:custGeom>
            <a:avLst/>
            <a:gdLst/>
            <a:ahLst/>
            <a:cxnLst/>
            <a:rect l="l" t="t" r="r" b="b"/>
            <a:pathLst>
              <a:path w="544829">
                <a:moveTo>
                  <a:pt x="0" y="0"/>
                </a:moveTo>
                <a:lnTo>
                  <a:pt x="19811" y="0"/>
                </a:lnTo>
              </a:path>
              <a:path w="544829">
                <a:moveTo>
                  <a:pt x="534923" y="0"/>
                </a:moveTo>
                <a:lnTo>
                  <a:pt x="544829" y="0"/>
                </a:lnTo>
              </a:path>
            </a:pathLst>
          </a:custGeom>
          <a:ln w="9905">
            <a:solidFill>
              <a:srgbClr val="494141"/>
            </a:solidFill>
          </a:ln>
        </p:spPr>
        <p:txBody>
          <a:bodyPr wrap="square" lIns="0" tIns="0" rIns="0" bIns="0" rtlCol="0"/>
          <a:lstStyle/>
          <a:p>
            <a:endParaRPr/>
          </a:p>
        </p:txBody>
      </p:sp>
      <p:pic>
        <p:nvPicPr>
          <p:cNvPr id="141" name="bg object 141"/>
          <p:cNvPicPr/>
          <p:nvPr/>
        </p:nvPicPr>
        <p:blipFill>
          <a:blip r:embed="rId86" cstate="print"/>
          <a:stretch>
            <a:fillRect/>
          </a:stretch>
        </p:blipFill>
        <p:spPr>
          <a:xfrm>
            <a:off x="8208657" y="2276601"/>
            <a:ext cx="909942" cy="79247"/>
          </a:xfrm>
          <a:prstGeom prst="rect">
            <a:avLst/>
          </a:prstGeom>
        </p:spPr>
      </p:pic>
      <p:pic>
        <p:nvPicPr>
          <p:cNvPr id="142" name="bg object 142"/>
          <p:cNvPicPr/>
          <p:nvPr/>
        </p:nvPicPr>
        <p:blipFill>
          <a:blip r:embed="rId87" cstate="print"/>
          <a:stretch>
            <a:fillRect/>
          </a:stretch>
        </p:blipFill>
        <p:spPr>
          <a:xfrm>
            <a:off x="8208657" y="2326131"/>
            <a:ext cx="909942" cy="39623"/>
          </a:xfrm>
          <a:prstGeom prst="rect">
            <a:avLst/>
          </a:prstGeom>
        </p:spPr>
      </p:pic>
      <p:pic>
        <p:nvPicPr>
          <p:cNvPr id="143" name="bg object 143"/>
          <p:cNvPicPr/>
          <p:nvPr/>
        </p:nvPicPr>
        <p:blipFill>
          <a:blip r:embed="rId88" cstate="print"/>
          <a:stretch>
            <a:fillRect/>
          </a:stretch>
        </p:blipFill>
        <p:spPr>
          <a:xfrm>
            <a:off x="8208657" y="2355850"/>
            <a:ext cx="909942" cy="19811"/>
          </a:xfrm>
          <a:prstGeom prst="rect">
            <a:avLst/>
          </a:prstGeom>
        </p:spPr>
      </p:pic>
      <p:pic>
        <p:nvPicPr>
          <p:cNvPr id="144" name="bg object 144"/>
          <p:cNvPicPr/>
          <p:nvPr/>
        </p:nvPicPr>
        <p:blipFill>
          <a:blip r:embed="rId89" cstate="print"/>
          <a:stretch>
            <a:fillRect/>
          </a:stretch>
        </p:blipFill>
        <p:spPr>
          <a:xfrm>
            <a:off x="8575179" y="2365755"/>
            <a:ext cx="543420" cy="19811"/>
          </a:xfrm>
          <a:prstGeom prst="rect">
            <a:avLst/>
          </a:prstGeom>
        </p:spPr>
      </p:pic>
      <p:pic>
        <p:nvPicPr>
          <p:cNvPr id="145" name="bg object 145"/>
          <p:cNvPicPr/>
          <p:nvPr/>
        </p:nvPicPr>
        <p:blipFill>
          <a:blip r:embed="rId90" cstate="print"/>
          <a:stretch>
            <a:fillRect/>
          </a:stretch>
        </p:blipFill>
        <p:spPr>
          <a:xfrm>
            <a:off x="8010525" y="2375661"/>
            <a:ext cx="1108075" cy="49529"/>
          </a:xfrm>
          <a:prstGeom prst="rect">
            <a:avLst/>
          </a:prstGeom>
        </p:spPr>
      </p:pic>
      <p:pic>
        <p:nvPicPr>
          <p:cNvPr id="146" name="bg object 146"/>
          <p:cNvPicPr/>
          <p:nvPr/>
        </p:nvPicPr>
        <p:blipFill>
          <a:blip r:embed="rId91" cstate="print"/>
          <a:stretch>
            <a:fillRect/>
          </a:stretch>
        </p:blipFill>
        <p:spPr>
          <a:xfrm>
            <a:off x="8000631" y="2415286"/>
            <a:ext cx="1117968" cy="19811"/>
          </a:xfrm>
          <a:prstGeom prst="rect">
            <a:avLst/>
          </a:prstGeom>
        </p:spPr>
      </p:pic>
      <p:pic>
        <p:nvPicPr>
          <p:cNvPr id="147" name="bg object 147"/>
          <p:cNvPicPr/>
          <p:nvPr/>
        </p:nvPicPr>
        <p:blipFill>
          <a:blip r:embed="rId92" cstate="print"/>
          <a:stretch>
            <a:fillRect/>
          </a:stretch>
        </p:blipFill>
        <p:spPr>
          <a:xfrm>
            <a:off x="7961007" y="2425191"/>
            <a:ext cx="1157592" cy="39623"/>
          </a:xfrm>
          <a:prstGeom prst="rect">
            <a:avLst/>
          </a:prstGeom>
        </p:spPr>
      </p:pic>
      <p:pic>
        <p:nvPicPr>
          <p:cNvPr id="148" name="bg object 148"/>
          <p:cNvPicPr/>
          <p:nvPr/>
        </p:nvPicPr>
        <p:blipFill>
          <a:blip r:embed="rId93" cstate="print"/>
          <a:stretch>
            <a:fillRect/>
          </a:stretch>
        </p:blipFill>
        <p:spPr>
          <a:xfrm>
            <a:off x="7951101" y="2454909"/>
            <a:ext cx="1167498" cy="29717"/>
          </a:xfrm>
          <a:prstGeom prst="rect">
            <a:avLst/>
          </a:prstGeom>
        </p:spPr>
      </p:pic>
      <p:pic>
        <p:nvPicPr>
          <p:cNvPr id="149" name="bg object 149"/>
          <p:cNvPicPr/>
          <p:nvPr/>
        </p:nvPicPr>
        <p:blipFill>
          <a:blip r:embed="rId94" cstate="print"/>
          <a:stretch>
            <a:fillRect/>
          </a:stretch>
        </p:blipFill>
        <p:spPr>
          <a:xfrm>
            <a:off x="7941195" y="2474722"/>
            <a:ext cx="1177404" cy="29717"/>
          </a:xfrm>
          <a:prstGeom prst="rect">
            <a:avLst/>
          </a:prstGeom>
        </p:spPr>
      </p:pic>
      <p:pic>
        <p:nvPicPr>
          <p:cNvPr id="150" name="bg object 150"/>
          <p:cNvPicPr/>
          <p:nvPr/>
        </p:nvPicPr>
        <p:blipFill>
          <a:blip r:embed="rId95" cstate="print"/>
          <a:stretch>
            <a:fillRect/>
          </a:stretch>
        </p:blipFill>
        <p:spPr>
          <a:xfrm>
            <a:off x="7931277" y="2484627"/>
            <a:ext cx="1178826" cy="29717"/>
          </a:xfrm>
          <a:prstGeom prst="rect">
            <a:avLst/>
          </a:prstGeom>
        </p:spPr>
      </p:pic>
      <p:sp>
        <p:nvSpPr>
          <p:cNvPr id="151" name="bg object 151"/>
          <p:cNvSpPr/>
          <p:nvPr/>
        </p:nvSpPr>
        <p:spPr>
          <a:xfrm>
            <a:off x="8525637" y="2509392"/>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sp>
        <p:nvSpPr>
          <p:cNvPr id="152" name="bg object 152"/>
          <p:cNvSpPr/>
          <p:nvPr/>
        </p:nvSpPr>
        <p:spPr>
          <a:xfrm>
            <a:off x="8694051" y="2509392"/>
            <a:ext cx="59690" cy="0"/>
          </a:xfrm>
          <a:custGeom>
            <a:avLst/>
            <a:gdLst/>
            <a:ahLst/>
            <a:cxnLst/>
            <a:rect l="l" t="t" r="r" b="b"/>
            <a:pathLst>
              <a:path w="59690">
                <a:moveTo>
                  <a:pt x="0" y="0"/>
                </a:moveTo>
                <a:lnTo>
                  <a:pt x="9905" y="0"/>
                </a:lnTo>
              </a:path>
              <a:path w="59690">
                <a:moveTo>
                  <a:pt x="49529" y="0"/>
                </a:moveTo>
                <a:lnTo>
                  <a:pt x="59435" y="0"/>
                </a:lnTo>
              </a:path>
            </a:pathLst>
          </a:custGeom>
          <a:ln w="9905">
            <a:solidFill>
              <a:srgbClr val="383030"/>
            </a:solidFill>
          </a:ln>
        </p:spPr>
        <p:txBody>
          <a:bodyPr wrap="square" lIns="0" tIns="0" rIns="0" bIns="0" rtlCol="0"/>
          <a:lstStyle/>
          <a:p>
            <a:endParaRPr/>
          </a:p>
        </p:txBody>
      </p:sp>
      <p:sp>
        <p:nvSpPr>
          <p:cNvPr id="153" name="bg object 153"/>
          <p:cNvSpPr/>
          <p:nvPr/>
        </p:nvSpPr>
        <p:spPr>
          <a:xfrm>
            <a:off x="9050667" y="2509392"/>
            <a:ext cx="10160" cy="0"/>
          </a:xfrm>
          <a:custGeom>
            <a:avLst/>
            <a:gdLst/>
            <a:ahLst/>
            <a:cxnLst/>
            <a:rect l="l" t="t" r="r" b="b"/>
            <a:pathLst>
              <a:path w="10159">
                <a:moveTo>
                  <a:pt x="0" y="0"/>
                </a:moveTo>
                <a:lnTo>
                  <a:pt x="9905" y="0"/>
                </a:lnTo>
              </a:path>
            </a:pathLst>
          </a:custGeom>
          <a:ln w="9905">
            <a:solidFill>
              <a:srgbClr val="302020"/>
            </a:solidFill>
          </a:ln>
        </p:spPr>
        <p:txBody>
          <a:bodyPr wrap="square" lIns="0" tIns="0" rIns="0" bIns="0" rtlCol="0"/>
          <a:lstStyle/>
          <a:p>
            <a:endParaRPr/>
          </a:p>
        </p:txBody>
      </p:sp>
      <p:sp>
        <p:nvSpPr>
          <p:cNvPr id="154" name="bg object 154"/>
          <p:cNvSpPr/>
          <p:nvPr/>
        </p:nvSpPr>
        <p:spPr>
          <a:xfrm>
            <a:off x="9070479" y="2509392"/>
            <a:ext cx="20320" cy="0"/>
          </a:xfrm>
          <a:custGeom>
            <a:avLst/>
            <a:gdLst/>
            <a:ahLst/>
            <a:cxnLst/>
            <a:rect l="l" t="t" r="r" b="b"/>
            <a:pathLst>
              <a:path w="20320">
                <a:moveTo>
                  <a:pt x="0" y="0"/>
                </a:moveTo>
                <a:lnTo>
                  <a:pt x="19811" y="0"/>
                </a:lnTo>
              </a:path>
            </a:pathLst>
          </a:custGeom>
          <a:ln w="9905">
            <a:solidFill>
              <a:srgbClr val="EEEEF6"/>
            </a:solidFill>
          </a:ln>
        </p:spPr>
        <p:txBody>
          <a:bodyPr wrap="square" lIns="0" tIns="0" rIns="0" bIns="0" rtlCol="0"/>
          <a:lstStyle/>
          <a:p>
            <a:endParaRPr/>
          </a:p>
        </p:txBody>
      </p:sp>
      <p:sp>
        <p:nvSpPr>
          <p:cNvPr id="155" name="bg object 155"/>
          <p:cNvSpPr/>
          <p:nvPr/>
        </p:nvSpPr>
        <p:spPr>
          <a:xfrm>
            <a:off x="9100197" y="2509392"/>
            <a:ext cx="10160" cy="0"/>
          </a:xfrm>
          <a:custGeom>
            <a:avLst/>
            <a:gdLst/>
            <a:ahLst/>
            <a:cxnLst/>
            <a:rect l="l" t="t" r="r" b="b"/>
            <a:pathLst>
              <a:path w="10159">
                <a:moveTo>
                  <a:pt x="0" y="0"/>
                </a:moveTo>
                <a:lnTo>
                  <a:pt x="9905" y="0"/>
                </a:lnTo>
              </a:path>
            </a:pathLst>
          </a:custGeom>
          <a:ln w="9905">
            <a:solidFill>
              <a:srgbClr val="302020"/>
            </a:solidFill>
          </a:ln>
        </p:spPr>
        <p:txBody>
          <a:bodyPr wrap="square" lIns="0" tIns="0" rIns="0" bIns="0" rtlCol="0"/>
          <a:lstStyle/>
          <a:p>
            <a:endParaRPr/>
          </a:p>
        </p:txBody>
      </p:sp>
      <p:sp>
        <p:nvSpPr>
          <p:cNvPr id="156" name="bg object 156"/>
          <p:cNvSpPr/>
          <p:nvPr/>
        </p:nvSpPr>
        <p:spPr>
          <a:xfrm>
            <a:off x="8297799" y="2519298"/>
            <a:ext cx="29845" cy="0"/>
          </a:xfrm>
          <a:custGeom>
            <a:avLst/>
            <a:gdLst/>
            <a:ahLst/>
            <a:cxnLst/>
            <a:rect l="l" t="t" r="r" b="b"/>
            <a:pathLst>
              <a:path w="29845">
                <a:moveTo>
                  <a:pt x="0" y="0"/>
                </a:moveTo>
                <a:lnTo>
                  <a:pt x="29717" y="0"/>
                </a:lnTo>
              </a:path>
            </a:pathLst>
          </a:custGeom>
          <a:ln w="9905">
            <a:solidFill>
              <a:srgbClr val="494141"/>
            </a:solidFill>
          </a:ln>
        </p:spPr>
        <p:txBody>
          <a:bodyPr wrap="square" lIns="0" tIns="0" rIns="0" bIns="0" rtlCol="0"/>
          <a:lstStyle/>
          <a:p>
            <a:endParaRPr/>
          </a:p>
        </p:txBody>
      </p:sp>
      <p:pic>
        <p:nvPicPr>
          <p:cNvPr id="157" name="bg object 157"/>
          <p:cNvPicPr/>
          <p:nvPr/>
        </p:nvPicPr>
        <p:blipFill>
          <a:blip r:embed="rId96" cstate="print"/>
          <a:stretch>
            <a:fillRect/>
          </a:stretch>
        </p:blipFill>
        <p:spPr>
          <a:xfrm>
            <a:off x="8396871" y="2504439"/>
            <a:ext cx="643889" cy="19811"/>
          </a:xfrm>
          <a:prstGeom prst="rect">
            <a:avLst/>
          </a:prstGeom>
        </p:spPr>
      </p:pic>
      <p:sp>
        <p:nvSpPr>
          <p:cNvPr id="158" name="bg object 158"/>
          <p:cNvSpPr/>
          <p:nvPr/>
        </p:nvSpPr>
        <p:spPr>
          <a:xfrm>
            <a:off x="8337435" y="2519298"/>
            <a:ext cx="10160" cy="0"/>
          </a:xfrm>
          <a:custGeom>
            <a:avLst/>
            <a:gdLst/>
            <a:ahLst/>
            <a:cxnLst/>
            <a:rect l="l" t="t" r="r" b="b"/>
            <a:pathLst>
              <a:path w="10159">
                <a:moveTo>
                  <a:pt x="0" y="0"/>
                </a:moveTo>
                <a:lnTo>
                  <a:pt x="9905" y="0"/>
                </a:lnTo>
              </a:path>
            </a:pathLst>
          </a:custGeom>
          <a:ln w="9905">
            <a:solidFill>
              <a:srgbClr val="C5C5C5"/>
            </a:solidFill>
          </a:ln>
        </p:spPr>
        <p:txBody>
          <a:bodyPr wrap="square" lIns="0" tIns="0" rIns="0" bIns="0" rtlCol="0"/>
          <a:lstStyle/>
          <a:p>
            <a:endParaRPr/>
          </a:p>
        </p:txBody>
      </p:sp>
      <p:sp>
        <p:nvSpPr>
          <p:cNvPr id="159" name="bg object 159"/>
          <p:cNvSpPr/>
          <p:nvPr/>
        </p:nvSpPr>
        <p:spPr>
          <a:xfrm>
            <a:off x="8367153" y="2519298"/>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pic>
        <p:nvPicPr>
          <p:cNvPr id="160" name="bg object 160"/>
          <p:cNvPicPr/>
          <p:nvPr/>
        </p:nvPicPr>
        <p:blipFill>
          <a:blip r:embed="rId97" cstate="print"/>
          <a:stretch>
            <a:fillRect/>
          </a:stretch>
        </p:blipFill>
        <p:spPr>
          <a:xfrm>
            <a:off x="8466201" y="2514345"/>
            <a:ext cx="643902" cy="19811"/>
          </a:xfrm>
          <a:prstGeom prst="rect">
            <a:avLst/>
          </a:prstGeom>
        </p:spPr>
      </p:pic>
      <p:pic>
        <p:nvPicPr>
          <p:cNvPr id="161" name="bg object 161"/>
          <p:cNvPicPr/>
          <p:nvPr/>
        </p:nvPicPr>
        <p:blipFill>
          <a:blip r:embed="rId98" cstate="print"/>
          <a:stretch>
            <a:fillRect/>
          </a:stretch>
        </p:blipFill>
        <p:spPr>
          <a:xfrm>
            <a:off x="7921383" y="2514345"/>
            <a:ext cx="1197216" cy="29717"/>
          </a:xfrm>
          <a:prstGeom prst="rect">
            <a:avLst/>
          </a:prstGeom>
        </p:spPr>
      </p:pic>
      <p:sp>
        <p:nvSpPr>
          <p:cNvPr id="162" name="bg object 162"/>
          <p:cNvSpPr/>
          <p:nvPr/>
        </p:nvSpPr>
        <p:spPr>
          <a:xfrm>
            <a:off x="9050667" y="2529205"/>
            <a:ext cx="10160" cy="10160"/>
          </a:xfrm>
          <a:custGeom>
            <a:avLst/>
            <a:gdLst/>
            <a:ahLst/>
            <a:cxnLst/>
            <a:rect l="l" t="t" r="r" b="b"/>
            <a:pathLst>
              <a:path w="10159" h="10160">
                <a:moveTo>
                  <a:pt x="0" y="0"/>
                </a:moveTo>
                <a:lnTo>
                  <a:pt x="9905" y="0"/>
                </a:lnTo>
              </a:path>
              <a:path w="10159" h="10160">
                <a:moveTo>
                  <a:pt x="0" y="9905"/>
                </a:moveTo>
                <a:lnTo>
                  <a:pt x="9905" y="9905"/>
                </a:lnTo>
              </a:path>
            </a:pathLst>
          </a:custGeom>
          <a:ln w="9905">
            <a:solidFill>
              <a:srgbClr val="383030"/>
            </a:solidFill>
          </a:ln>
        </p:spPr>
        <p:txBody>
          <a:bodyPr wrap="square" lIns="0" tIns="0" rIns="0" bIns="0" rtlCol="0"/>
          <a:lstStyle/>
          <a:p>
            <a:endParaRPr/>
          </a:p>
        </p:txBody>
      </p:sp>
      <p:pic>
        <p:nvPicPr>
          <p:cNvPr id="163" name="bg object 163"/>
          <p:cNvPicPr/>
          <p:nvPr/>
        </p:nvPicPr>
        <p:blipFill>
          <a:blip r:embed="rId99" cstate="print"/>
          <a:stretch>
            <a:fillRect/>
          </a:stretch>
        </p:blipFill>
        <p:spPr>
          <a:xfrm>
            <a:off x="7921383" y="2524251"/>
            <a:ext cx="1059941" cy="39623"/>
          </a:xfrm>
          <a:prstGeom prst="rect">
            <a:avLst/>
          </a:prstGeom>
        </p:spPr>
      </p:pic>
      <p:pic>
        <p:nvPicPr>
          <p:cNvPr id="164" name="bg object 164"/>
          <p:cNvPicPr/>
          <p:nvPr/>
        </p:nvPicPr>
        <p:blipFill>
          <a:blip r:embed="rId100" cstate="print"/>
          <a:stretch>
            <a:fillRect/>
          </a:stretch>
        </p:blipFill>
        <p:spPr>
          <a:xfrm>
            <a:off x="7921383" y="2534158"/>
            <a:ext cx="1197216" cy="39623"/>
          </a:xfrm>
          <a:prstGeom prst="rect">
            <a:avLst/>
          </a:prstGeom>
        </p:spPr>
      </p:pic>
      <p:pic>
        <p:nvPicPr>
          <p:cNvPr id="165" name="bg object 165"/>
          <p:cNvPicPr/>
          <p:nvPr/>
        </p:nvPicPr>
        <p:blipFill>
          <a:blip r:embed="rId101" cstate="print"/>
          <a:stretch>
            <a:fillRect/>
          </a:stretch>
        </p:blipFill>
        <p:spPr>
          <a:xfrm>
            <a:off x="8099691" y="2563875"/>
            <a:ext cx="1018908" cy="29717"/>
          </a:xfrm>
          <a:prstGeom prst="rect">
            <a:avLst/>
          </a:prstGeom>
        </p:spPr>
      </p:pic>
      <p:pic>
        <p:nvPicPr>
          <p:cNvPr id="166" name="bg object 166"/>
          <p:cNvPicPr/>
          <p:nvPr/>
        </p:nvPicPr>
        <p:blipFill>
          <a:blip r:embed="rId102" cstate="print"/>
          <a:stretch>
            <a:fillRect/>
          </a:stretch>
        </p:blipFill>
        <p:spPr>
          <a:xfrm>
            <a:off x="7772793" y="2583688"/>
            <a:ext cx="89141" cy="29717"/>
          </a:xfrm>
          <a:prstGeom prst="rect">
            <a:avLst/>
          </a:prstGeom>
        </p:spPr>
      </p:pic>
      <p:pic>
        <p:nvPicPr>
          <p:cNvPr id="167" name="bg object 167"/>
          <p:cNvPicPr/>
          <p:nvPr/>
        </p:nvPicPr>
        <p:blipFill>
          <a:blip r:embed="rId103" cstate="print"/>
          <a:stretch>
            <a:fillRect/>
          </a:stretch>
        </p:blipFill>
        <p:spPr>
          <a:xfrm>
            <a:off x="7911465" y="2573782"/>
            <a:ext cx="1207134" cy="39623"/>
          </a:xfrm>
          <a:prstGeom prst="rect">
            <a:avLst/>
          </a:prstGeom>
        </p:spPr>
      </p:pic>
      <p:pic>
        <p:nvPicPr>
          <p:cNvPr id="168" name="bg object 168"/>
          <p:cNvPicPr/>
          <p:nvPr/>
        </p:nvPicPr>
        <p:blipFill>
          <a:blip r:embed="rId104" cstate="print"/>
          <a:stretch>
            <a:fillRect/>
          </a:stretch>
        </p:blipFill>
        <p:spPr>
          <a:xfrm>
            <a:off x="8495931" y="2593594"/>
            <a:ext cx="564641" cy="29717"/>
          </a:xfrm>
          <a:prstGeom prst="rect">
            <a:avLst/>
          </a:prstGeom>
        </p:spPr>
      </p:pic>
      <p:sp>
        <p:nvSpPr>
          <p:cNvPr id="169" name="bg object 169"/>
          <p:cNvSpPr/>
          <p:nvPr/>
        </p:nvSpPr>
        <p:spPr>
          <a:xfrm>
            <a:off x="8694051" y="2618359"/>
            <a:ext cx="10160" cy="0"/>
          </a:xfrm>
          <a:custGeom>
            <a:avLst/>
            <a:gdLst/>
            <a:ahLst/>
            <a:cxnLst/>
            <a:rect l="l" t="t" r="r" b="b"/>
            <a:pathLst>
              <a:path w="10159">
                <a:moveTo>
                  <a:pt x="0" y="0"/>
                </a:moveTo>
                <a:lnTo>
                  <a:pt x="9905" y="0"/>
                </a:lnTo>
              </a:path>
            </a:pathLst>
          </a:custGeom>
          <a:ln w="9905">
            <a:solidFill>
              <a:srgbClr val="494141"/>
            </a:solidFill>
          </a:ln>
        </p:spPr>
        <p:txBody>
          <a:bodyPr wrap="square" lIns="0" tIns="0" rIns="0" bIns="0" rtlCol="0"/>
          <a:lstStyle/>
          <a:p>
            <a:endParaRPr/>
          </a:p>
        </p:txBody>
      </p:sp>
      <p:pic>
        <p:nvPicPr>
          <p:cNvPr id="170" name="bg object 170"/>
          <p:cNvPicPr/>
          <p:nvPr/>
        </p:nvPicPr>
        <p:blipFill>
          <a:blip r:embed="rId105" cstate="print"/>
          <a:stretch>
            <a:fillRect/>
          </a:stretch>
        </p:blipFill>
        <p:spPr>
          <a:xfrm>
            <a:off x="8803017" y="2603500"/>
            <a:ext cx="315582" cy="19811"/>
          </a:xfrm>
          <a:prstGeom prst="rect">
            <a:avLst/>
          </a:prstGeom>
        </p:spPr>
      </p:pic>
      <p:pic>
        <p:nvPicPr>
          <p:cNvPr id="171" name="bg object 171"/>
          <p:cNvPicPr/>
          <p:nvPr/>
        </p:nvPicPr>
        <p:blipFill>
          <a:blip r:embed="rId106" cstate="print"/>
          <a:stretch>
            <a:fillRect/>
          </a:stretch>
        </p:blipFill>
        <p:spPr>
          <a:xfrm>
            <a:off x="7723251" y="2603500"/>
            <a:ext cx="138683" cy="29717"/>
          </a:xfrm>
          <a:prstGeom prst="rect">
            <a:avLst/>
          </a:prstGeom>
        </p:spPr>
      </p:pic>
      <p:pic>
        <p:nvPicPr>
          <p:cNvPr id="172" name="bg object 172"/>
          <p:cNvPicPr/>
          <p:nvPr/>
        </p:nvPicPr>
        <p:blipFill>
          <a:blip r:embed="rId107" cstate="print"/>
          <a:stretch>
            <a:fillRect/>
          </a:stretch>
        </p:blipFill>
        <p:spPr>
          <a:xfrm>
            <a:off x="7901571" y="2613405"/>
            <a:ext cx="1217028" cy="19811"/>
          </a:xfrm>
          <a:prstGeom prst="rect">
            <a:avLst/>
          </a:prstGeom>
        </p:spPr>
      </p:pic>
      <p:pic>
        <p:nvPicPr>
          <p:cNvPr id="173" name="bg object 173"/>
          <p:cNvPicPr/>
          <p:nvPr/>
        </p:nvPicPr>
        <p:blipFill>
          <a:blip r:embed="rId108" cstate="print"/>
          <a:stretch>
            <a:fillRect/>
          </a:stretch>
        </p:blipFill>
        <p:spPr>
          <a:xfrm>
            <a:off x="7693545" y="2623311"/>
            <a:ext cx="851903" cy="29717"/>
          </a:xfrm>
          <a:prstGeom prst="rect">
            <a:avLst/>
          </a:prstGeom>
        </p:spPr>
      </p:pic>
      <p:sp>
        <p:nvSpPr>
          <p:cNvPr id="174" name="bg object 174"/>
          <p:cNvSpPr/>
          <p:nvPr/>
        </p:nvSpPr>
        <p:spPr>
          <a:xfrm>
            <a:off x="8555368" y="2638171"/>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175" name="bg object 175"/>
          <p:cNvPicPr/>
          <p:nvPr/>
        </p:nvPicPr>
        <p:blipFill>
          <a:blip r:embed="rId109" cstate="print"/>
          <a:stretch>
            <a:fillRect/>
          </a:stretch>
        </p:blipFill>
        <p:spPr>
          <a:xfrm>
            <a:off x="8753475" y="2623311"/>
            <a:ext cx="356628" cy="19811"/>
          </a:xfrm>
          <a:prstGeom prst="rect">
            <a:avLst/>
          </a:prstGeom>
        </p:spPr>
      </p:pic>
      <p:pic>
        <p:nvPicPr>
          <p:cNvPr id="176" name="bg object 176"/>
          <p:cNvPicPr/>
          <p:nvPr/>
        </p:nvPicPr>
        <p:blipFill>
          <a:blip r:embed="rId110" cstate="print"/>
          <a:stretch>
            <a:fillRect/>
          </a:stretch>
        </p:blipFill>
        <p:spPr>
          <a:xfrm>
            <a:off x="7673733" y="2633217"/>
            <a:ext cx="1444866" cy="39623"/>
          </a:xfrm>
          <a:prstGeom prst="rect">
            <a:avLst/>
          </a:prstGeom>
        </p:spPr>
      </p:pic>
      <p:pic>
        <p:nvPicPr>
          <p:cNvPr id="177" name="bg object 177"/>
          <p:cNvPicPr/>
          <p:nvPr/>
        </p:nvPicPr>
        <p:blipFill>
          <a:blip r:embed="rId111" cstate="print"/>
          <a:stretch>
            <a:fillRect/>
          </a:stretch>
        </p:blipFill>
        <p:spPr>
          <a:xfrm>
            <a:off x="7663815" y="2662935"/>
            <a:ext cx="1406664" cy="19811"/>
          </a:xfrm>
          <a:prstGeom prst="rect">
            <a:avLst/>
          </a:prstGeom>
        </p:spPr>
      </p:pic>
      <p:pic>
        <p:nvPicPr>
          <p:cNvPr id="178" name="bg object 178"/>
          <p:cNvPicPr/>
          <p:nvPr/>
        </p:nvPicPr>
        <p:blipFill>
          <a:blip r:embed="rId112" cstate="print"/>
          <a:stretch>
            <a:fillRect/>
          </a:stretch>
        </p:blipFill>
        <p:spPr>
          <a:xfrm>
            <a:off x="8079879" y="2672842"/>
            <a:ext cx="1038720" cy="29717"/>
          </a:xfrm>
          <a:prstGeom prst="rect">
            <a:avLst/>
          </a:prstGeom>
        </p:spPr>
      </p:pic>
      <p:pic>
        <p:nvPicPr>
          <p:cNvPr id="179" name="bg object 179"/>
          <p:cNvPicPr/>
          <p:nvPr/>
        </p:nvPicPr>
        <p:blipFill>
          <a:blip r:embed="rId113" cstate="print"/>
          <a:stretch>
            <a:fillRect/>
          </a:stretch>
        </p:blipFill>
        <p:spPr>
          <a:xfrm>
            <a:off x="8169033" y="2682747"/>
            <a:ext cx="949566" cy="29717"/>
          </a:xfrm>
          <a:prstGeom prst="rect">
            <a:avLst/>
          </a:prstGeom>
        </p:spPr>
      </p:pic>
      <p:sp>
        <p:nvSpPr>
          <p:cNvPr id="180" name="bg object 180"/>
          <p:cNvSpPr/>
          <p:nvPr/>
        </p:nvSpPr>
        <p:spPr>
          <a:xfrm>
            <a:off x="8486013" y="2707512"/>
            <a:ext cx="29845" cy="0"/>
          </a:xfrm>
          <a:custGeom>
            <a:avLst/>
            <a:gdLst/>
            <a:ahLst/>
            <a:cxnLst/>
            <a:rect l="l" t="t" r="r" b="b"/>
            <a:pathLst>
              <a:path w="29845">
                <a:moveTo>
                  <a:pt x="0" y="0"/>
                </a:moveTo>
                <a:lnTo>
                  <a:pt x="29717" y="0"/>
                </a:lnTo>
              </a:path>
            </a:pathLst>
          </a:custGeom>
          <a:ln w="9905">
            <a:solidFill>
              <a:srgbClr val="726A6A"/>
            </a:solidFill>
          </a:ln>
        </p:spPr>
        <p:txBody>
          <a:bodyPr wrap="square" lIns="0" tIns="0" rIns="0" bIns="0" rtlCol="0"/>
          <a:lstStyle/>
          <a:p>
            <a:endParaRPr/>
          </a:p>
        </p:txBody>
      </p:sp>
      <p:pic>
        <p:nvPicPr>
          <p:cNvPr id="181" name="bg object 181"/>
          <p:cNvPicPr/>
          <p:nvPr/>
        </p:nvPicPr>
        <p:blipFill>
          <a:blip r:embed="rId114" cstate="print"/>
          <a:stretch>
            <a:fillRect/>
          </a:stretch>
        </p:blipFill>
        <p:spPr>
          <a:xfrm>
            <a:off x="8109597" y="2702560"/>
            <a:ext cx="79235" cy="19811"/>
          </a:xfrm>
          <a:prstGeom prst="rect">
            <a:avLst/>
          </a:prstGeom>
        </p:spPr>
      </p:pic>
      <p:pic>
        <p:nvPicPr>
          <p:cNvPr id="182" name="bg object 182"/>
          <p:cNvPicPr/>
          <p:nvPr/>
        </p:nvPicPr>
        <p:blipFill>
          <a:blip r:embed="rId115" cstate="print"/>
          <a:stretch>
            <a:fillRect/>
          </a:stretch>
        </p:blipFill>
        <p:spPr>
          <a:xfrm>
            <a:off x="8129409" y="2702560"/>
            <a:ext cx="989190" cy="29717"/>
          </a:xfrm>
          <a:prstGeom prst="rect">
            <a:avLst/>
          </a:prstGeom>
        </p:spPr>
      </p:pic>
      <p:sp>
        <p:nvSpPr>
          <p:cNvPr id="183" name="bg object 183"/>
          <p:cNvSpPr/>
          <p:nvPr/>
        </p:nvSpPr>
        <p:spPr>
          <a:xfrm>
            <a:off x="7663815" y="2727325"/>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184" name="bg object 184"/>
          <p:cNvPicPr/>
          <p:nvPr/>
        </p:nvPicPr>
        <p:blipFill>
          <a:blip r:embed="rId116" cstate="print"/>
          <a:stretch>
            <a:fillRect/>
          </a:stretch>
        </p:blipFill>
        <p:spPr>
          <a:xfrm>
            <a:off x="7653921" y="2682747"/>
            <a:ext cx="326885" cy="128777"/>
          </a:xfrm>
          <a:prstGeom prst="rect">
            <a:avLst/>
          </a:prstGeom>
        </p:spPr>
      </p:pic>
      <p:pic>
        <p:nvPicPr>
          <p:cNvPr id="185" name="bg object 185"/>
          <p:cNvPicPr/>
          <p:nvPr/>
        </p:nvPicPr>
        <p:blipFill>
          <a:blip r:embed="rId117" cstate="print"/>
          <a:stretch>
            <a:fillRect/>
          </a:stretch>
        </p:blipFill>
        <p:spPr>
          <a:xfrm>
            <a:off x="8129409" y="2722371"/>
            <a:ext cx="989190" cy="19811"/>
          </a:xfrm>
          <a:prstGeom prst="rect">
            <a:avLst/>
          </a:prstGeom>
        </p:spPr>
      </p:pic>
      <p:pic>
        <p:nvPicPr>
          <p:cNvPr id="186" name="bg object 186"/>
          <p:cNvPicPr/>
          <p:nvPr/>
        </p:nvPicPr>
        <p:blipFill>
          <a:blip r:embed="rId118" cstate="print"/>
          <a:stretch>
            <a:fillRect/>
          </a:stretch>
        </p:blipFill>
        <p:spPr>
          <a:xfrm>
            <a:off x="8069961" y="2732278"/>
            <a:ext cx="1048639" cy="39623"/>
          </a:xfrm>
          <a:prstGeom prst="rect">
            <a:avLst/>
          </a:prstGeom>
        </p:spPr>
      </p:pic>
      <p:pic>
        <p:nvPicPr>
          <p:cNvPr id="187" name="bg object 187"/>
          <p:cNvPicPr/>
          <p:nvPr/>
        </p:nvPicPr>
        <p:blipFill>
          <a:blip r:embed="rId119" cstate="print"/>
          <a:stretch>
            <a:fillRect/>
          </a:stretch>
        </p:blipFill>
        <p:spPr>
          <a:xfrm>
            <a:off x="8040255" y="2761995"/>
            <a:ext cx="1078344" cy="39623"/>
          </a:xfrm>
          <a:prstGeom prst="rect">
            <a:avLst/>
          </a:prstGeom>
        </p:spPr>
      </p:pic>
      <p:pic>
        <p:nvPicPr>
          <p:cNvPr id="188" name="bg object 188"/>
          <p:cNvPicPr/>
          <p:nvPr/>
        </p:nvPicPr>
        <p:blipFill>
          <a:blip r:embed="rId120" cstate="print"/>
          <a:stretch>
            <a:fillRect/>
          </a:stretch>
        </p:blipFill>
        <p:spPr>
          <a:xfrm>
            <a:off x="8139303" y="2791713"/>
            <a:ext cx="979297" cy="19811"/>
          </a:xfrm>
          <a:prstGeom prst="rect">
            <a:avLst/>
          </a:prstGeom>
        </p:spPr>
      </p:pic>
      <p:pic>
        <p:nvPicPr>
          <p:cNvPr id="189" name="bg object 189"/>
          <p:cNvPicPr/>
          <p:nvPr/>
        </p:nvPicPr>
        <p:blipFill>
          <a:blip r:embed="rId121" cstate="print"/>
          <a:stretch>
            <a:fillRect/>
          </a:stretch>
        </p:blipFill>
        <p:spPr>
          <a:xfrm>
            <a:off x="7743063" y="2771902"/>
            <a:ext cx="59448" cy="69341"/>
          </a:xfrm>
          <a:prstGeom prst="rect">
            <a:avLst/>
          </a:prstGeom>
        </p:spPr>
      </p:pic>
      <p:pic>
        <p:nvPicPr>
          <p:cNvPr id="190" name="bg object 190"/>
          <p:cNvPicPr/>
          <p:nvPr/>
        </p:nvPicPr>
        <p:blipFill>
          <a:blip r:embed="rId122" cstate="print"/>
          <a:stretch>
            <a:fillRect/>
          </a:stretch>
        </p:blipFill>
        <p:spPr>
          <a:xfrm>
            <a:off x="7970901" y="2801620"/>
            <a:ext cx="1147699" cy="49529"/>
          </a:xfrm>
          <a:prstGeom prst="rect">
            <a:avLst/>
          </a:prstGeom>
        </p:spPr>
      </p:pic>
      <p:pic>
        <p:nvPicPr>
          <p:cNvPr id="191" name="bg object 191"/>
          <p:cNvPicPr/>
          <p:nvPr/>
        </p:nvPicPr>
        <p:blipFill>
          <a:blip r:embed="rId123" cstate="print"/>
          <a:stretch>
            <a:fillRect/>
          </a:stretch>
        </p:blipFill>
        <p:spPr>
          <a:xfrm>
            <a:off x="7941195" y="2841243"/>
            <a:ext cx="1177404" cy="59435"/>
          </a:xfrm>
          <a:prstGeom prst="rect">
            <a:avLst/>
          </a:prstGeom>
        </p:spPr>
      </p:pic>
      <p:pic>
        <p:nvPicPr>
          <p:cNvPr id="192" name="bg object 192"/>
          <p:cNvPicPr/>
          <p:nvPr/>
        </p:nvPicPr>
        <p:blipFill>
          <a:blip r:embed="rId124" cstate="print"/>
          <a:stretch>
            <a:fillRect/>
          </a:stretch>
        </p:blipFill>
        <p:spPr>
          <a:xfrm>
            <a:off x="7941195" y="2880868"/>
            <a:ext cx="1177404" cy="49529"/>
          </a:xfrm>
          <a:prstGeom prst="rect">
            <a:avLst/>
          </a:prstGeom>
        </p:spPr>
      </p:pic>
      <p:pic>
        <p:nvPicPr>
          <p:cNvPr id="193" name="bg object 193"/>
          <p:cNvPicPr/>
          <p:nvPr/>
        </p:nvPicPr>
        <p:blipFill>
          <a:blip r:embed="rId125" cstate="print"/>
          <a:stretch>
            <a:fillRect/>
          </a:stretch>
        </p:blipFill>
        <p:spPr>
          <a:xfrm>
            <a:off x="8178927" y="2920491"/>
            <a:ext cx="939673" cy="19811"/>
          </a:xfrm>
          <a:prstGeom prst="rect">
            <a:avLst/>
          </a:prstGeom>
        </p:spPr>
      </p:pic>
      <p:pic>
        <p:nvPicPr>
          <p:cNvPr id="194" name="bg object 194"/>
          <p:cNvPicPr/>
          <p:nvPr/>
        </p:nvPicPr>
        <p:blipFill>
          <a:blip r:embed="rId126" cstate="print"/>
          <a:stretch>
            <a:fillRect/>
          </a:stretch>
        </p:blipFill>
        <p:spPr>
          <a:xfrm>
            <a:off x="7970901" y="2930397"/>
            <a:ext cx="29717" cy="9905"/>
          </a:xfrm>
          <a:prstGeom prst="rect">
            <a:avLst/>
          </a:prstGeom>
        </p:spPr>
      </p:pic>
      <p:pic>
        <p:nvPicPr>
          <p:cNvPr id="195" name="bg object 195"/>
          <p:cNvPicPr/>
          <p:nvPr/>
        </p:nvPicPr>
        <p:blipFill>
          <a:blip r:embed="rId127" cstate="print"/>
          <a:stretch>
            <a:fillRect/>
          </a:stretch>
        </p:blipFill>
        <p:spPr>
          <a:xfrm>
            <a:off x="8040255" y="2920491"/>
            <a:ext cx="49529" cy="59435"/>
          </a:xfrm>
          <a:prstGeom prst="rect">
            <a:avLst/>
          </a:prstGeom>
        </p:spPr>
      </p:pic>
      <p:pic>
        <p:nvPicPr>
          <p:cNvPr id="196" name="bg object 196"/>
          <p:cNvPicPr/>
          <p:nvPr/>
        </p:nvPicPr>
        <p:blipFill>
          <a:blip r:embed="rId128" cstate="print"/>
          <a:stretch>
            <a:fillRect/>
          </a:stretch>
        </p:blipFill>
        <p:spPr>
          <a:xfrm>
            <a:off x="8198739" y="2930397"/>
            <a:ext cx="919860" cy="59435"/>
          </a:xfrm>
          <a:prstGeom prst="rect">
            <a:avLst/>
          </a:prstGeom>
        </p:spPr>
      </p:pic>
      <p:sp>
        <p:nvSpPr>
          <p:cNvPr id="197" name="bg object 197"/>
          <p:cNvSpPr/>
          <p:nvPr/>
        </p:nvSpPr>
        <p:spPr>
          <a:xfrm>
            <a:off x="7871853" y="2974975"/>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sp>
        <p:nvSpPr>
          <p:cNvPr id="198" name="bg object 198"/>
          <p:cNvSpPr/>
          <p:nvPr/>
        </p:nvSpPr>
        <p:spPr>
          <a:xfrm>
            <a:off x="8050149" y="2984881"/>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pic>
        <p:nvPicPr>
          <p:cNvPr id="199" name="bg object 199"/>
          <p:cNvPicPr/>
          <p:nvPr/>
        </p:nvPicPr>
        <p:blipFill>
          <a:blip r:embed="rId129" cstate="print"/>
          <a:stretch>
            <a:fillRect/>
          </a:stretch>
        </p:blipFill>
        <p:spPr>
          <a:xfrm>
            <a:off x="8208657" y="2979927"/>
            <a:ext cx="909942" cy="19811"/>
          </a:xfrm>
          <a:prstGeom prst="rect">
            <a:avLst/>
          </a:prstGeom>
        </p:spPr>
      </p:pic>
      <p:pic>
        <p:nvPicPr>
          <p:cNvPr id="200" name="bg object 200"/>
          <p:cNvPicPr/>
          <p:nvPr/>
        </p:nvPicPr>
        <p:blipFill>
          <a:blip r:embed="rId130" cstate="print"/>
          <a:stretch>
            <a:fillRect/>
          </a:stretch>
        </p:blipFill>
        <p:spPr>
          <a:xfrm>
            <a:off x="8178927" y="2989834"/>
            <a:ext cx="939673" cy="49529"/>
          </a:xfrm>
          <a:prstGeom prst="rect">
            <a:avLst/>
          </a:prstGeom>
        </p:spPr>
      </p:pic>
      <p:sp>
        <p:nvSpPr>
          <p:cNvPr id="201" name="bg object 201"/>
          <p:cNvSpPr/>
          <p:nvPr/>
        </p:nvSpPr>
        <p:spPr>
          <a:xfrm>
            <a:off x="7970901" y="3024505"/>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sp>
        <p:nvSpPr>
          <p:cNvPr id="202" name="bg object 202"/>
          <p:cNvSpPr/>
          <p:nvPr/>
        </p:nvSpPr>
        <p:spPr>
          <a:xfrm>
            <a:off x="8248281" y="3034411"/>
            <a:ext cx="227965" cy="0"/>
          </a:xfrm>
          <a:custGeom>
            <a:avLst/>
            <a:gdLst/>
            <a:ahLst/>
            <a:cxnLst/>
            <a:rect l="l" t="t" r="r" b="b"/>
            <a:pathLst>
              <a:path w="227965">
                <a:moveTo>
                  <a:pt x="0" y="0"/>
                </a:moveTo>
                <a:lnTo>
                  <a:pt x="9905" y="0"/>
                </a:lnTo>
              </a:path>
              <a:path w="227965">
                <a:moveTo>
                  <a:pt x="217919" y="0"/>
                </a:moveTo>
                <a:lnTo>
                  <a:pt x="227825" y="0"/>
                </a:lnTo>
              </a:path>
            </a:pathLst>
          </a:custGeom>
          <a:ln w="9905">
            <a:solidFill>
              <a:srgbClr val="383030"/>
            </a:solidFill>
          </a:ln>
        </p:spPr>
        <p:txBody>
          <a:bodyPr wrap="square" lIns="0" tIns="0" rIns="0" bIns="0" rtlCol="0"/>
          <a:lstStyle/>
          <a:p>
            <a:endParaRPr/>
          </a:p>
        </p:txBody>
      </p:sp>
      <p:pic>
        <p:nvPicPr>
          <p:cNvPr id="203" name="bg object 203"/>
          <p:cNvPicPr/>
          <p:nvPr/>
        </p:nvPicPr>
        <p:blipFill>
          <a:blip r:embed="rId131" cstate="print"/>
          <a:stretch>
            <a:fillRect/>
          </a:stretch>
        </p:blipFill>
        <p:spPr>
          <a:xfrm>
            <a:off x="7871853" y="2979927"/>
            <a:ext cx="1246746" cy="99059"/>
          </a:xfrm>
          <a:prstGeom prst="rect">
            <a:avLst/>
          </a:prstGeom>
        </p:spPr>
      </p:pic>
      <p:sp>
        <p:nvSpPr>
          <p:cNvPr id="204" name="bg object 204"/>
          <p:cNvSpPr/>
          <p:nvPr/>
        </p:nvSpPr>
        <p:spPr>
          <a:xfrm>
            <a:off x="7871853" y="3064129"/>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sp>
        <p:nvSpPr>
          <p:cNvPr id="205" name="bg object 205"/>
          <p:cNvSpPr/>
          <p:nvPr/>
        </p:nvSpPr>
        <p:spPr>
          <a:xfrm>
            <a:off x="8268093" y="3074034"/>
            <a:ext cx="10160" cy="0"/>
          </a:xfrm>
          <a:custGeom>
            <a:avLst/>
            <a:gdLst/>
            <a:ahLst/>
            <a:cxnLst/>
            <a:rect l="l" t="t" r="r" b="b"/>
            <a:pathLst>
              <a:path w="10159">
                <a:moveTo>
                  <a:pt x="0" y="0"/>
                </a:moveTo>
                <a:lnTo>
                  <a:pt x="9905" y="0"/>
                </a:lnTo>
              </a:path>
            </a:pathLst>
          </a:custGeom>
          <a:ln w="9905">
            <a:solidFill>
              <a:srgbClr val="383030"/>
            </a:solidFill>
          </a:ln>
        </p:spPr>
        <p:txBody>
          <a:bodyPr wrap="square" lIns="0" tIns="0" rIns="0" bIns="0" rtlCol="0"/>
          <a:lstStyle/>
          <a:p>
            <a:endParaRPr/>
          </a:p>
        </p:txBody>
      </p:sp>
      <p:pic>
        <p:nvPicPr>
          <p:cNvPr id="206" name="bg object 206"/>
          <p:cNvPicPr/>
          <p:nvPr/>
        </p:nvPicPr>
        <p:blipFill>
          <a:blip r:embed="rId132" cstate="print"/>
          <a:stretch>
            <a:fillRect/>
          </a:stretch>
        </p:blipFill>
        <p:spPr>
          <a:xfrm>
            <a:off x="7871853" y="3069081"/>
            <a:ext cx="1246746" cy="108965"/>
          </a:xfrm>
          <a:prstGeom prst="rect">
            <a:avLst/>
          </a:prstGeom>
        </p:spPr>
      </p:pic>
      <p:pic>
        <p:nvPicPr>
          <p:cNvPr id="207" name="bg object 207"/>
          <p:cNvPicPr/>
          <p:nvPr/>
        </p:nvPicPr>
        <p:blipFill>
          <a:blip r:embed="rId133" cstate="print"/>
          <a:stretch>
            <a:fillRect/>
          </a:stretch>
        </p:blipFill>
        <p:spPr>
          <a:xfrm>
            <a:off x="7881759" y="3168141"/>
            <a:ext cx="1236840" cy="19811"/>
          </a:xfrm>
          <a:prstGeom prst="rect">
            <a:avLst/>
          </a:prstGeom>
        </p:spPr>
      </p:pic>
      <p:pic>
        <p:nvPicPr>
          <p:cNvPr id="208" name="bg object 208"/>
          <p:cNvPicPr/>
          <p:nvPr/>
        </p:nvPicPr>
        <p:blipFill>
          <a:blip r:embed="rId134" cstate="print"/>
          <a:stretch>
            <a:fillRect/>
          </a:stretch>
        </p:blipFill>
        <p:spPr>
          <a:xfrm>
            <a:off x="7871853" y="3178048"/>
            <a:ext cx="1246746" cy="59435"/>
          </a:xfrm>
          <a:prstGeom prst="rect">
            <a:avLst/>
          </a:prstGeom>
        </p:spPr>
      </p:pic>
      <p:pic>
        <p:nvPicPr>
          <p:cNvPr id="209" name="bg object 209"/>
          <p:cNvPicPr/>
          <p:nvPr/>
        </p:nvPicPr>
        <p:blipFill>
          <a:blip r:embed="rId135" cstate="print"/>
          <a:stretch>
            <a:fillRect/>
          </a:stretch>
        </p:blipFill>
        <p:spPr>
          <a:xfrm>
            <a:off x="7871853" y="3227577"/>
            <a:ext cx="1246746" cy="59435"/>
          </a:xfrm>
          <a:prstGeom prst="rect">
            <a:avLst/>
          </a:prstGeom>
        </p:spPr>
      </p:pic>
      <p:pic>
        <p:nvPicPr>
          <p:cNvPr id="210" name="bg object 210"/>
          <p:cNvPicPr/>
          <p:nvPr/>
        </p:nvPicPr>
        <p:blipFill>
          <a:blip r:embed="rId136" cstate="print"/>
          <a:stretch>
            <a:fillRect/>
          </a:stretch>
        </p:blipFill>
        <p:spPr>
          <a:xfrm>
            <a:off x="7871853" y="3277108"/>
            <a:ext cx="1246746" cy="49529"/>
          </a:xfrm>
          <a:prstGeom prst="rect">
            <a:avLst/>
          </a:prstGeom>
        </p:spPr>
      </p:pic>
      <p:pic>
        <p:nvPicPr>
          <p:cNvPr id="211" name="bg object 211"/>
          <p:cNvPicPr/>
          <p:nvPr/>
        </p:nvPicPr>
        <p:blipFill>
          <a:blip r:embed="rId137" cstate="print"/>
          <a:stretch>
            <a:fillRect/>
          </a:stretch>
        </p:blipFill>
        <p:spPr>
          <a:xfrm>
            <a:off x="7871853" y="3316731"/>
            <a:ext cx="1246746" cy="19811"/>
          </a:xfrm>
          <a:prstGeom prst="rect">
            <a:avLst/>
          </a:prstGeom>
        </p:spPr>
      </p:pic>
      <p:pic>
        <p:nvPicPr>
          <p:cNvPr id="212" name="bg object 212"/>
          <p:cNvPicPr/>
          <p:nvPr/>
        </p:nvPicPr>
        <p:blipFill>
          <a:blip r:embed="rId138" cstate="print"/>
          <a:stretch>
            <a:fillRect/>
          </a:stretch>
        </p:blipFill>
        <p:spPr>
          <a:xfrm>
            <a:off x="7891653" y="3326637"/>
            <a:ext cx="1226947" cy="19811"/>
          </a:xfrm>
          <a:prstGeom prst="rect">
            <a:avLst/>
          </a:prstGeom>
        </p:spPr>
      </p:pic>
      <p:pic>
        <p:nvPicPr>
          <p:cNvPr id="213" name="bg object 213"/>
          <p:cNvPicPr/>
          <p:nvPr/>
        </p:nvPicPr>
        <p:blipFill>
          <a:blip r:embed="rId139" cstate="print"/>
          <a:stretch>
            <a:fillRect/>
          </a:stretch>
        </p:blipFill>
        <p:spPr>
          <a:xfrm>
            <a:off x="7871853" y="3336544"/>
            <a:ext cx="1246746" cy="39623"/>
          </a:xfrm>
          <a:prstGeom prst="rect">
            <a:avLst/>
          </a:prstGeom>
        </p:spPr>
      </p:pic>
      <p:pic>
        <p:nvPicPr>
          <p:cNvPr id="214" name="bg object 214"/>
          <p:cNvPicPr/>
          <p:nvPr/>
        </p:nvPicPr>
        <p:blipFill>
          <a:blip r:embed="rId140" cstate="print"/>
          <a:stretch>
            <a:fillRect/>
          </a:stretch>
        </p:blipFill>
        <p:spPr>
          <a:xfrm>
            <a:off x="7871853" y="3356355"/>
            <a:ext cx="1246746" cy="39623"/>
          </a:xfrm>
          <a:prstGeom prst="rect">
            <a:avLst/>
          </a:prstGeom>
        </p:spPr>
      </p:pic>
      <p:pic>
        <p:nvPicPr>
          <p:cNvPr id="215" name="bg object 215"/>
          <p:cNvPicPr/>
          <p:nvPr/>
        </p:nvPicPr>
        <p:blipFill>
          <a:blip r:embed="rId141" cstate="print"/>
          <a:stretch>
            <a:fillRect/>
          </a:stretch>
        </p:blipFill>
        <p:spPr>
          <a:xfrm>
            <a:off x="7871853" y="3386073"/>
            <a:ext cx="1246746" cy="19811"/>
          </a:xfrm>
          <a:prstGeom prst="rect">
            <a:avLst/>
          </a:prstGeom>
        </p:spPr>
      </p:pic>
      <p:sp>
        <p:nvSpPr>
          <p:cNvPr id="216" name="bg object 216"/>
          <p:cNvSpPr/>
          <p:nvPr/>
        </p:nvSpPr>
        <p:spPr>
          <a:xfrm>
            <a:off x="8198739" y="3400933"/>
            <a:ext cx="20320" cy="0"/>
          </a:xfrm>
          <a:custGeom>
            <a:avLst/>
            <a:gdLst/>
            <a:ahLst/>
            <a:cxnLst/>
            <a:rect l="l" t="t" r="r" b="b"/>
            <a:pathLst>
              <a:path w="20320">
                <a:moveTo>
                  <a:pt x="0" y="0"/>
                </a:moveTo>
                <a:lnTo>
                  <a:pt x="19811" y="0"/>
                </a:lnTo>
              </a:path>
            </a:pathLst>
          </a:custGeom>
          <a:ln w="9905">
            <a:solidFill>
              <a:srgbClr val="B4ACAC"/>
            </a:solidFill>
          </a:ln>
        </p:spPr>
        <p:txBody>
          <a:bodyPr wrap="square" lIns="0" tIns="0" rIns="0" bIns="0" rtlCol="0"/>
          <a:lstStyle/>
          <a:p>
            <a:endParaRPr/>
          </a:p>
        </p:txBody>
      </p:sp>
      <p:pic>
        <p:nvPicPr>
          <p:cNvPr id="217" name="bg object 217"/>
          <p:cNvPicPr/>
          <p:nvPr/>
        </p:nvPicPr>
        <p:blipFill>
          <a:blip r:embed="rId142" cstate="print"/>
          <a:stretch>
            <a:fillRect/>
          </a:stretch>
        </p:blipFill>
        <p:spPr>
          <a:xfrm>
            <a:off x="7871853" y="3395980"/>
            <a:ext cx="1246746" cy="138683"/>
          </a:xfrm>
          <a:prstGeom prst="rect">
            <a:avLst/>
          </a:prstGeom>
        </p:spPr>
      </p:pic>
      <p:sp>
        <p:nvSpPr>
          <p:cNvPr id="218" name="bg object 218"/>
          <p:cNvSpPr/>
          <p:nvPr/>
        </p:nvSpPr>
        <p:spPr>
          <a:xfrm>
            <a:off x="7931277" y="3529711"/>
            <a:ext cx="20320" cy="0"/>
          </a:xfrm>
          <a:custGeom>
            <a:avLst/>
            <a:gdLst/>
            <a:ahLst/>
            <a:cxnLst/>
            <a:rect l="l" t="t" r="r" b="b"/>
            <a:pathLst>
              <a:path w="20320">
                <a:moveTo>
                  <a:pt x="0" y="0"/>
                </a:moveTo>
                <a:lnTo>
                  <a:pt x="19811" y="0"/>
                </a:lnTo>
              </a:path>
            </a:pathLst>
          </a:custGeom>
          <a:ln w="9905">
            <a:solidFill>
              <a:srgbClr val="B4ACAC"/>
            </a:solidFill>
          </a:ln>
        </p:spPr>
        <p:txBody>
          <a:bodyPr wrap="square" lIns="0" tIns="0" rIns="0" bIns="0" rtlCol="0"/>
          <a:lstStyle/>
          <a:p>
            <a:endParaRPr/>
          </a:p>
        </p:txBody>
      </p:sp>
      <p:pic>
        <p:nvPicPr>
          <p:cNvPr id="219" name="bg object 219"/>
          <p:cNvPicPr/>
          <p:nvPr/>
        </p:nvPicPr>
        <p:blipFill>
          <a:blip r:embed="rId143" cstate="print"/>
          <a:stretch>
            <a:fillRect/>
          </a:stretch>
        </p:blipFill>
        <p:spPr>
          <a:xfrm>
            <a:off x="7871853" y="3524758"/>
            <a:ext cx="1246746" cy="178307"/>
          </a:xfrm>
          <a:prstGeom prst="rect">
            <a:avLst/>
          </a:prstGeom>
        </p:spPr>
      </p:pic>
      <p:sp>
        <p:nvSpPr>
          <p:cNvPr id="220" name="bg object 220"/>
          <p:cNvSpPr/>
          <p:nvPr/>
        </p:nvSpPr>
        <p:spPr>
          <a:xfrm>
            <a:off x="8010525" y="3698113"/>
            <a:ext cx="10160" cy="0"/>
          </a:xfrm>
          <a:custGeom>
            <a:avLst/>
            <a:gdLst/>
            <a:ahLst/>
            <a:cxnLst/>
            <a:rect l="l" t="t" r="r" b="b"/>
            <a:pathLst>
              <a:path w="10159">
                <a:moveTo>
                  <a:pt x="0" y="0"/>
                </a:moveTo>
                <a:lnTo>
                  <a:pt x="9905" y="0"/>
                </a:lnTo>
              </a:path>
            </a:pathLst>
          </a:custGeom>
          <a:ln w="9905">
            <a:solidFill>
              <a:srgbClr val="726A6A"/>
            </a:solidFill>
          </a:ln>
        </p:spPr>
        <p:txBody>
          <a:bodyPr wrap="square" lIns="0" tIns="0" rIns="0" bIns="0" rtlCol="0"/>
          <a:lstStyle/>
          <a:p>
            <a:endParaRPr/>
          </a:p>
        </p:txBody>
      </p:sp>
      <p:pic>
        <p:nvPicPr>
          <p:cNvPr id="221" name="bg object 221"/>
          <p:cNvPicPr/>
          <p:nvPr/>
        </p:nvPicPr>
        <p:blipFill>
          <a:blip r:embed="rId144" cstate="print"/>
          <a:stretch>
            <a:fillRect/>
          </a:stretch>
        </p:blipFill>
        <p:spPr>
          <a:xfrm>
            <a:off x="7871853" y="3693160"/>
            <a:ext cx="1246746" cy="495299"/>
          </a:xfrm>
          <a:prstGeom prst="rect">
            <a:avLst/>
          </a:prstGeom>
        </p:spPr>
      </p:pic>
      <p:sp>
        <p:nvSpPr>
          <p:cNvPr id="222" name="bg object 222"/>
          <p:cNvSpPr/>
          <p:nvPr/>
        </p:nvSpPr>
        <p:spPr>
          <a:xfrm>
            <a:off x="8535555" y="4183507"/>
            <a:ext cx="10160" cy="0"/>
          </a:xfrm>
          <a:custGeom>
            <a:avLst/>
            <a:gdLst/>
            <a:ahLst/>
            <a:cxnLst/>
            <a:rect l="l" t="t" r="r" b="b"/>
            <a:pathLst>
              <a:path w="10159">
                <a:moveTo>
                  <a:pt x="0" y="0"/>
                </a:moveTo>
                <a:lnTo>
                  <a:pt x="9905" y="0"/>
                </a:lnTo>
              </a:path>
            </a:pathLst>
          </a:custGeom>
          <a:ln w="9905">
            <a:solidFill>
              <a:srgbClr val="8393B4"/>
            </a:solidFill>
          </a:ln>
        </p:spPr>
        <p:txBody>
          <a:bodyPr wrap="square" lIns="0" tIns="0" rIns="0" bIns="0" rtlCol="0"/>
          <a:lstStyle/>
          <a:p>
            <a:endParaRPr/>
          </a:p>
        </p:txBody>
      </p:sp>
      <p:sp>
        <p:nvSpPr>
          <p:cNvPr id="223" name="bg object 223"/>
          <p:cNvSpPr/>
          <p:nvPr/>
        </p:nvSpPr>
        <p:spPr>
          <a:xfrm>
            <a:off x="8555368" y="4183507"/>
            <a:ext cx="10160" cy="0"/>
          </a:xfrm>
          <a:custGeom>
            <a:avLst/>
            <a:gdLst/>
            <a:ahLst/>
            <a:cxnLst/>
            <a:rect l="l" t="t" r="r" b="b"/>
            <a:pathLst>
              <a:path w="10159">
                <a:moveTo>
                  <a:pt x="0" y="0"/>
                </a:moveTo>
                <a:lnTo>
                  <a:pt x="9905" y="0"/>
                </a:lnTo>
              </a:path>
            </a:pathLst>
          </a:custGeom>
          <a:ln w="9905">
            <a:solidFill>
              <a:srgbClr val="9BA4A4"/>
            </a:solidFill>
          </a:ln>
        </p:spPr>
        <p:txBody>
          <a:bodyPr wrap="square" lIns="0" tIns="0" rIns="0" bIns="0" rtlCol="0"/>
          <a:lstStyle/>
          <a:p>
            <a:endParaRPr/>
          </a:p>
        </p:txBody>
      </p:sp>
      <p:pic>
        <p:nvPicPr>
          <p:cNvPr id="224" name="bg object 224"/>
          <p:cNvPicPr/>
          <p:nvPr/>
        </p:nvPicPr>
        <p:blipFill>
          <a:blip r:embed="rId145" cstate="print"/>
          <a:stretch>
            <a:fillRect/>
          </a:stretch>
        </p:blipFill>
        <p:spPr>
          <a:xfrm>
            <a:off x="7871853" y="4178553"/>
            <a:ext cx="1246746" cy="217931"/>
          </a:xfrm>
          <a:prstGeom prst="rect">
            <a:avLst/>
          </a:prstGeom>
        </p:spPr>
      </p:pic>
      <p:pic>
        <p:nvPicPr>
          <p:cNvPr id="225" name="bg object 225"/>
          <p:cNvPicPr/>
          <p:nvPr/>
        </p:nvPicPr>
        <p:blipFill>
          <a:blip r:embed="rId146" cstate="print"/>
          <a:stretch>
            <a:fillRect/>
          </a:stretch>
        </p:blipFill>
        <p:spPr>
          <a:xfrm>
            <a:off x="7871853" y="4386579"/>
            <a:ext cx="1246746" cy="39623"/>
          </a:xfrm>
          <a:prstGeom prst="rect">
            <a:avLst/>
          </a:prstGeom>
        </p:spPr>
      </p:pic>
      <p:pic>
        <p:nvPicPr>
          <p:cNvPr id="226" name="bg object 226"/>
          <p:cNvPicPr/>
          <p:nvPr/>
        </p:nvPicPr>
        <p:blipFill>
          <a:blip r:embed="rId147" cstate="print"/>
          <a:stretch>
            <a:fillRect/>
          </a:stretch>
        </p:blipFill>
        <p:spPr>
          <a:xfrm>
            <a:off x="7871853" y="4416298"/>
            <a:ext cx="1246746" cy="39623"/>
          </a:xfrm>
          <a:prstGeom prst="rect">
            <a:avLst/>
          </a:prstGeom>
        </p:spPr>
      </p:pic>
      <p:pic>
        <p:nvPicPr>
          <p:cNvPr id="227" name="bg object 227"/>
          <p:cNvPicPr/>
          <p:nvPr/>
        </p:nvPicPr>
        <p:blipFill>
          <a:blip r:embed="rId148" cstate="print"/>
          <a:stretch>
            <a:fillRect/>
          </a:stretch>
        </p:blipFill>
        <p:spPr>
          <a:xfrm>
            <a:off x="7871853" y="4446016"/>
            <a:ext cx="1246746" cy="29717"/>
          </a:xfrm>
          <a:prstGeom prst="rect">
            <a:avLst/>
          </a:prstGeom>
        </p:spPr>
      </p:pic>
      <p:pic>
        <p:nvPicPr>
          <p:cNvPr id="228" name="bg object 228"/>
          <p:cNvPicPr/>
          <p:nvPr/>
        </p:nvPicPr>
        <p:blipFill>
          <a:blip r:embed="rId149" cstate="print"/>
          <a:stretch>
            <a:fillRect/>
          </a:stretch>
        </p:blipFill>
        <p:spPr>
          <a:xfrm>
            <a:off x="7871853" y="4465827"/>
            <a:ext cx="1246746" cy="39623"/>
          </a:xfrm>
          <a:prstGeom prst="rect">
            <a:avLst/>
          </a:prstGeom>
        </p:spPr>
      </p:pic>
      <p:sp>
        <p:nvSpPr>
          <p:cNvPr id="229" name="bg object 229"/>
          <p:cNvSpPr/>
          <p:nvPr/>
        </p:nvSpPr>
        <p:spPr>
          <a:xfrm>
            <a:off x="8287905" y="4500498"/>
            <a:ext cx="10160" cy="0"/>
          </a:xfrm>
          <a:custGeom>
            <a:avLst/>
            <a:gdLst/>
            <a:ahLst/>
            <a:cxnLst/>
            <a:rect l="l" t="t" r="r" b="b"/>
            <a:pathLst>
              <a:path w="10159">
                <a:moveTo>
                  <a:pt x="0" y="0"/>
                </a:moveTo>
                <a:lnTo>
                  <a:pt x="9905" y="0"/>
                </a:lnTo>
              </a:path>
            </a:pathLst>
          </a:custGeom>
          <a:ln w="9905">
            <a:solidFill>
              <a:srgbClr val="625959"/>
            </a:solidFill>
          </a:ln>
        </p:spPr>
        <p:txBody>
          <a:bodyPr wrap="square" lIns="0" tIns="0" rIns="0" bIns="0" rtlCol="0"/>
          <a:lstStyle/>
          <a:p>
            <a:endParaRPr/>
          </a:p>
        </p:txBody>
      </p:sp>
      <p:sp>
        <p:nvSpPr>
          <p:cNvPr id="230" name="bg object 230"/>
          <p:cNvSpPr/>
          <p:nvPr/>
        </p:nvSpPr>
        <p:spPr>
          <a:xfrm>
            <a:off x="7871853" y="4688713"/>
            <a:ext cx="10160" cy="0"/>
          </a:xfrm>
          <a:custGeom>
            <a:avLst/>
            <a:gdLst/>
            <a:ahLst/>
            <a:cxnLst/>
            <a:rect l="l" t="t" r="r" b="b"/>
            <a:pathLst>
              <a:path w="10159">
                <a:moveTo>
                  <a:pt x="0" y="0"/>
                </a:moveTo>
                <a:lnTo>
                  <a:pt x="9905" y="0"/>
                </a:lnTo>
              </a:path>
            </a:pathLst>
          </a:custGeom>
          <a:ln w="9905">
            <a:solidFill>
              <a:srgbClr val="C5C5C5"/>
            </a:solidFill>
          </a:ln>
        </p:spPr>
        <p:txBody>
          <a:bodyPr wrap="square" lIns="0" tIns="0" rIns="0" bIns="0" rtlCol="0"/>
          <a:lstStyle/>
          <a:p>
            <a:endParaRPr/>
          </a:p>
        </p:txBody>
      </p:sp>
      <p:pic>
        <p:nvPicPr>
          <p:cNvPr id="231" name="bg object 231"/>
          <p:cNvPicPr/>
          <p:nvPr/>
        </p:nvPicPr>
        <p:blipFill>
          <a:blip r:embed="rId150" cstate="print"/>
          <a:stretch>
            <a:fillRect/>
          </a:stretch>
        </p:blipFill>
        <p:spPr>
          <a:xfrm>
            <a:off x="7871853" y="4495546"/>
            <a:ext cx="1246746" cy="941069"/>
          </a:xfrm>
          <a:prstGeom prst="rect">
            <a:avLst/>
          </a:prstGeom>
        </p:spPr>
      </p:pic>
      <p:pic>
        <p:nvPicPr>
          <p:cNvPr id="232" name="bg object 232"/>
          <p:cNvPicPr/>
          <p:nvPr/>
        </p:nvPicPr>
        <p:blipFill>
          <a:blip r:embed="rId151" cstate="print"/>
          <a:stretch>
            <a:fillRect/>
          </a:stretch>
        </p:blipFill>
        <p:spPr>
          <a:xfrm>
            <a:off x="7871853" y="5426710"/>
            <a:ext cx="1246746" cy="59435"/>
          </a:xfrm>
          <a:prstGeom prst="rect">
            <a:avLst/>
          </a:prstGeom>
        </p:spPr>
      </p:pic>
      <p:pic>
        <p:nvPicPr>
          <p:cNvPr id="233" name="bg object 233"/>
          <p:cNvPicPr/>
          <p:nvPr/>
        </p:nvPicPr>
        <p:blipFill>
          <a:blip r:embed="rId152" cstate="print"/>
          <a:stretch>
            <a:fillRect/>
          </a:stretch>
        </p:blipFill>
        <p:spPr>
          <a:xfrm>
            <a:off x="7871853" y="5476240"/>
            <a:ext cx="1246746" cy="59435"/>
          </a:xfrm>
          <a:prstGeom prst="rect">
            <a:avLst/>
          </a:prstGeom>
        </p:spPr>
      </p:pic>
      <p:pic>
        <p:nvPicPr>
          <p:cNvPr id="234" name="bg object 234"/>
          <p:cNvPicPr/>
          <p:nvPr/>
        </p:nvPicPr>
        <p:blipFill>
          <a:blip r:embed="rId153" cstate="print"/>
          <a:stretch>
            <a:fillRect/>
          </a:stretch>
        </p:blipFill>
        <p:spPr>
          <a:xfrm>
            <a:off x="7871853" y="5525770"/>
            <a:ext cx="1246746" cy="19811"/>
          </a:xfrm>
          <a:prstGeom prst="rect">
            <a:avLst/>
          </a:prstGeom>
        </p:spPr>
      </p:pic>
      <p:pic>
        <p:nvPicPr>
          <p:cNvPr id="235" name="bg object 235"/>
          <p:cNvPicPr/>
          <p:nvPr/>
        </p:nvPicPr>
        <p:blipFill>
          <a:blip r:embed="rId154" cstate="print"/>
          <a:stretch>
            <a:fillRect/>
          </a:stretch>
        </p:blipFill>
        <p:spPr>
          <a:xfrm>
            <a:off x="7871853" y="5535676"/>
            <a:ext cx="1246746" cy="19811"/>
          </a:xfrm>
          <a:prstGeom prst="rect">
            <a:avLst/>
          </a:prstGeom>
        </p:spPr>
      </p:pic>
      <p:sp>
        <p:nvSpPr>
          <p:cNvPr id="236" name="bg object 236"/>
          <p:cNvSpPr/>
          <p:nvPr/>
        </p:nvSpPr>
        <p:spPr>
          <a:xfrm>
            <a:off x="8466201" y="5550535"/>
            <a:ext cx="10160" cy="0"/>
          </a:xfrm>
          <a:custGeom>
            <a:avLst/>
            <a:gdLst/>
            <a:ahLst/>
            <a:cxnLst/>
            <a:rect l="l" t="t" r="r" b="b"/>
            <a:pathLst>
              <a:path w="10159">
                <a:moveTo>
                  <a:pt x="0" y="0"/>
                </a:moveTo>
                <a:lnTo>
                  <a:pt x="9905" y="0"/>
                </a:lnTo>
              </a:path>
            </a:pathLst>
          </a:custGeom>
          <a:ln w="9905">
            <a:solidFill>
              <a:srgbClr val="C5C5C5"/>
            </a:solidFill>
          </a:ln>
        </p:spPr>
        <p:txBody>
          <a:bodyPr wrap="square" lIns="0" tIns="0" rIns="0" bIns="0" rtlCol="0"/>
          <a:lstStyle/>
          <a:p>
            <a:endParaRPr/>
          </a:p>
        </p:txBody>
      </p:sp>
      <p:pic>
        <p:nvPicPr>
          <p:cNvPr id="237" name="bg object 237"/>
          <p:cNvPicPr/>
          <p:nvPr/>
        </p:nvPicPr>
        <p:blipFill>
          <a:blip r:embed="rId155" cstate="print"/>
          <a:stretch>
            <a:fillRect/>
          </a:stretch>
        </p:blipFill>
        <p:spPr>
          <a:xfrm>
            <a:off x="7871853" y="5545582"/>
            <a:ext cx="1246746" cy="247649"/>
          </a:xfrm>
          <a:prstGeom prst="rect">
            <a:avLst/>
          </a:prstGeom>
        </p:spPr>
      </p:pic>
      <p:sp>
        <p:nvSpPr>
          <p:cNvPr id="238" name="bg object 238"/>
          <p:cNvSpPr/>
          <p:nvPr/>
        </p:nvSpPr>
        <p:spPr>
          <a:xfrm>
            <a:off x="8238363" y="5788279"/>
            <a:ext cx="10160" cy="0"/>
          </a:xfrm>
          <a:custGeom>
            <a:avLst/>
            <a:gdLst/>
            <a:ahLst/>
            <a:cxnLst/>
            <a:rect l="l" t="t" r="r" b="b"/>
            <a:pathLst>
              <a:path w="10159">
                <a:moveTo>
                  <a:pt x="0" y="0"/>
                </a:moveTo>
                <a:lnTo>
                  <a:pt x="9905" y="0"/>
                </a:lnTo>
              </a:path>
            </a:pathLst>
          </a:custGeom>
          <a:ln w="9905">
            <a:solidFill>
              <a:srgbClr val="EEEEF6"/>
            </a:solidFill>
          </a:ln>
        </p:spPr>
        <p:txBody>
          <a:bodyPr wrap="square" lIns="0" tIns="0" rIns="0" bIns="0" rtlCol="0"/>
          <a:lstStyle/>
          <a:p>
            <a:endParaRPr/>
          </a:p>
        </p:txBody>
      </p:sp>
      <p:pic>
        <p:nvPicPr>
          <p:cNvPr id="239" name="bg object 239"/>
          <p:cNvPicPr/>
          <p:nvPr/>
        </p:nvPicPr>
        <p:blipFill>
          <a:blip r:embed="rId156" cstate="print"/>
          <a:stretch>
            <a:fillRect/>
          </a:stretch>
        </p:blipFill>
        <p:spPr>
          <a:xfrm>
            <a:off x="7772793" y="5783326"/>
            <a:ext cx="1345806" cy="138683"/>
          </a:xfrm>
          <a:prstGeom prst="rect">
            <a:avLst/>
          </a:prstGeom>
        </p:spPr>
      </p:pic>
      <p:pic>
        <p:nvPicPr>
          <p:cNvPr id="240" name="bg object 240"/>
          <p:cNvPicPr/>
          <p:nvPr/>
        </p:nvPicPr>
        <p:blipFill>
          <a:blip r:embed="rId157" cstate="print"/>
          <a:stretch>
            <a:fillRect/>
          </a:stretch>
        </p:blipFill>
        <p:spPr>
          <a:xfrm>
            <a:off x="7762875" y="5912104"/>
            <a:ext cx="1355725" cy="29717"/>
          </a:xfrm>
          <a:prstGeom prst="rect">
            <a:avLst/>
          </a:prstGeom>
        </p:spPr>
      </p:pic>
      <p:pic>
        <p:nvPicPr>
          <p:cNvPr id="241" name="bg object 241"/>
          <p:cNvPicPr/>
          <p:nvPr/>
        </p:nvPicPr>
        <p:blipFill>
          <a:blip r:embed="rId158" cstate="print"/>
          <a:stretch>
            <a:fillRect/>
          </a:stretch>
        </p:blipFill>
        <p:spPr>
          <a:xfrm>
            <a:off x="7743063" y="5931916"/>
            <a:ext cx="1375536" cy="69341"/>
          </a:xfrm>
          <a:prstGeom prst="rect">
            <a:avLst/>
          </a:prstGeom>
        </p:spPr>
      </p:pic>
      <p:sp>
        <p:nvSpPr>
          <p:cNvPr id="242" name="bg object 242"/>
          <p:cNvSpPr/>
          <p:nvPr/>
        </p:nvSpPr>
        <p:spPr>
          <a:xfrm>
            <a:off x="7822311" y="5996305"/>
            <a:ext cx="158750" cy="10160"/>
          </a:xfrm>
          <a:custGeom>
            <a:avLst/>
            <a:gdLst/>
            <a:ahLst/>
            <a:cxnLst/>
            <a:rect l="l" t="t" r="r" b="b"/>
            <a:pathLst>
              <a:path w="158750" h="10160">
                <a:moveTo>
                  <a:pt x="148590" y="0"/>
                </a:moveTo>
                <a:lnTo>
                  <a:pt x="158495" y="0"/>
                </a:lnTo>
              </a:path>
              <a:path w="158750" h="10160">
                <a:moveTo>
                  <a:pt x="0" y="9905"/>
                </a:moveTo>
                <a:lnTo>
                  <a:pt x="19811" y="9905"/>
                </a:lnTo>
              </a:path>
            </a:pathLst>
          </a:custGeom>
          <a:ln w="9905">
            <a:solidFill>
              <a:srgbClr val="494141"/>
            </a:solidFill>
          </a:ln>
        </p:spPr>
        <p:txBody>
          <a:bodyPr wrap="square" lIns="0" tIns="0" rIns="0" bIns="0" rtlCol="0"/>
          <a:lstStyle/>
          <a:p>
            <a:endParaRPr/>
          </a:p>
        </p:txBody>
      </p:sp>
      <p:pic>
        <p:nvPicPr>
          <p:cNvPr id="243" name="bg object 243"/>
          <p:cNvPicPr/>
          <p:nvPr/>
        </p:nvPicPr>
        <p:blipFill>
          <a:blip r:embed="rId159" cstate="print"/>
          <a:stretch>
            <a:fillRect/>
          </a:stretch>
        </p:blipFill>
        <p:spPr>
          <a:xfrm>
            <a:off x="7743063" y="5991352"/>
            <a:ext cx="1375536" cy="89153"/>
          </a:xfrm>
          <a:prstGeom prst="rect">
            <a:avLst/>
          </a:prstGeom>
        </p:spPr>
      </p:pic>
      <p:pic>
        <p:nvPicPr>
          <p:cNvPr id="244" name="bg object 244"/>
          <p:cNvPicPr/>
          <p:nvPr/>
        </p:nvPicPr>
        <p:blipFill>
          <a:blip r:embed="rId160" cstate="print"/>
          <a:stretch>
            <a:fillRect/>
          </a:stretch>
        </p:blipFill>
        <p:spPr>
          <a:xfrm>
            <a:off x="7772793" y="6070600"/>
            <a:ext cx="1345806" cy="19811"/>
          </a:xfrm>
          <a:prstGeom prst="rect">
            <a:avLst/>
          </a:prstGeom>
        </p:spPr>
      </p:pic>
      <p:pic>
        <p:nvPicPr>
          <p:cNvPr id="245" name="bg object 245"/>
          <p:cNvPicPr/>
          <p:nvPr/>
        </p:nvPicPr>
        <p:blipFill>
          <a:blip r:embed="rId161" cstate="print"/>
          <a:stretch>
            <a:fillRect/>
          </a:stretch>
        </p:blipFill>
        <p:spPr>
          <a:xfrm>
            <a:off x="7772793" y="6080506"/>
            <a:ext cx="1345806" cy="39623"/>
          </a:xfrm>
          <a:prstGeom prst="rect">
            <a:avLst/>
          </a:prstGeom>
        </p:spPr>
      </p:pic>
      <p:pic>
        <p:nvPicPr>
          <p:cNvPr id="246" name="bg object 246"/>
          <p:cNvPicPr/>
          <p:nvPr/>
        </p:nvPicPr>
        <p:blipFill>
          <a:blip r:embed="rId162" cstate="print"/>
          <a:stretch>
            <a:fillRect/>
          </a:stretch>
        </p:blipFill>
        <p:spPr>
          <a:xfrm>
            <a:off x="7792605" y="6110224"/>
            <a:ext cx="1325994" cy="59435"/>
          </a:xfrm>
          <a:prstGeom prst="rect">
            <a:avLst/>
          </a:prstGeom>
        </p:spPr>
      </p:pic>
      <p:sp>
        <p:nvSpPr>
          <p:cNvPr id="247" name="bg object 247"/>
          <p:cNvSpPr/>
          <p:nvPr/>
        </p:nvSpPr>
        <p:spPr>
          <a:xfrm>
            <a:off x="8238363" y="6164707"/>
            <a:ext cx="20320" cy="0"/>
          </a:xfrm>
          <a:custGeom>
            <a:avLst/>
            <a:gdLst/>
            <a:ahLst/>
            <a:cxnLst/>
            <a:rect l="l" t="t" r="r" b="b"/>
            <a:pathLst>
              <a:path w="20320">
                <a:moveTo>
                  <a:pt x="0" y="0"/>
                </a:moveTo>
                <a:lnTo>
                  <a:pt x="19811" y="0"/>
                </a:lnTo>
              </a:path>
            </a:pathLst>
          </a:custGeom>
          <a:ln w="9905">
            <a:solidFill>
              <a:srgbClr val="726A6A"/>
            </a:solidFill>
          </a:ln>
        </p:spPr>
        <p:txBody>
          <a:bodyPr wrap="square" lIns="0" tIns="0" rIns="0" bIns="0" rtlCol="0"/>
          <a:lstStyle/>
          <a:p>
            <a:endParaRPr/>
          </a:p>
        </p:txBody>
      </p:sp>
      <p:pic>
        <p:nvPicPr>
          <p:cNvPr id="248" name="bg object 248"/>
          <p:cNvPicPr/>
          <p:nvPr/>
        </p:nvPicPr>
        <p:blipFill>
          <a:blip r:embed="rId163" cstate="print"/>
          <a:stretch>
            <a:fillRect/>
          </a:stretch>
        </p:blipFill>
        <p:spPr>
          <a:xfrm>
            <a:off x="7832229" y="6159754"/>
            <a:ext cx="1286370" cy="89153"/>
          </a:xfrm>
          <a:prstGeom prst="rect">
            <a:avLst/>
          </a:prstGeom>
        </p:spPr>
      </p:pic>
      <p:pic>
        <p:nvPicPr>
          <p:cNvPr id="249" name="bg object 249"/>
          <p:cNvPicPr/>
          <p:nvPr/>
        </p:nvPicPr>
        <p:blipFill>
          <a:blip r:embed="rId164" cstate="print"/>
          <a:stretch>
            <a:fillRect/>
          </a:stretch>
        </p:blipFill>
        <p:spPr>
          <a:xfrm>
            <a:off x="7842123" y="6239002"/>
            <a:ext cx="1276477" cy="59435"/>
          </a:xfrm>
          <a:prstGeom prst="rect">
            <a:avLst/>
          </a:prstGeom>
        </p:spPr>
      </p:pic>
      <p:pic>
        <p:nvPicPr>
          <p:cNvPr id="250" name="bg object 250"/>
          <p:cNvPicPr/>
          <p:nvPr/>
        </p:nvPicPr>
        <p:blipFill>
          <a:blip r:embed="rId165" cstate="print"/>
          <a:stretch>
            <a:fillRect/>
          </a:stretch>
        </p:blipFill>
        <p:spPr>
          <a:xfrm>
            <a:off x="7852041" y="6288532"/>
            <a:ext cx="1266558" cy="29717"/>
          </a:xfrm>
          <a:prstGeom prst="rect">
            <a:avLst/>
          </a:prstGeom>
        </p:spPr>
      </p:pic>
      <p:pic>
        <p:nvPicPr>
          <p:cNvPr id="251" name="bg object 251"/>
          <p:cNvPicPr/>
          <p:nvPr/>
        </p:nvPicPr>
        <p:blipFill>
          <a:blip r:embed="rId166" cstate="print"/>
          <a:stretch>
            <a:fillRect/>
          </a:stretch>
        </p:blipFill>
        <p:spPr>
          <a:xfrm>
            <a:off x="7703451" y="6308344"/>
            <a:ext cx="1415148" cy="29717"/>
          </a:xfrm>
          <a:prstGeom prst="rect">
            <a:avLst/>
          </a:prstGeom>
        </p:spPr>
      </p:pic>
      <p:pic>
        <p:nvPicPr>
          <p:cNvPr id="252" name="bg object 252"/>
          <p:cNvPicPr/>
          <p:nvPr/>
        </p:nvPicPr>
        <p:blipFill>
          <a:blip r:embed="rId167" cstate="print"/>
          <a:stretch>
            <a:fillRect/>
          </a:stretch>
        </p:blipFill>
        <p:spPr>
          <a:xfrm>
            <a:off x="7673733" y="6328156"/>
            <a:ext cx="1444866" cy="59435"/>
          </a:xfrm>
          <a:prstGeom prst="rect">
            <a:avLst/>
          </a:prstGeom>
        </p:spPr>
      </p:pic>
      <p:sp>
        <p:nvSpPr>
          <p:cNvPr id="253" name="bg object 253"/>
          <p:cNvSpPr/>
          <p:nvPr/>
        </p:nvSpPr>
        <p:spPr>
          <a:xfrm>
            <a:off x="7683627" y="6372733"/>
            <a:ext cx="20320" cy="0"/>
          </a:xfrm>
          <a:custGeom>
            <a:avLst/>
            <a:gdLst/>
            <a:ahLst/>
            <a:cxnLst/>
            <a:rect l="l" t="t" r="r" b="b"/>
            <a:pathLst>
              <a:path w="20320">
                <a:moveTo>
                  <a:pt x="0" y="0"/>
                </a:moveTo>
                <a:lnTo>
                  <a:pt x="19811" y="0"/>
                </a:lnTo>
              </a:path>
            </a:pathLst>
          </a:custGeom>
          <a:ln w="9905">
            <a:solidFill>
              <a:srgbClr val="494141"/>
            </a:solidFill>
          </a:ln>
        </p:spPr>
        <p:txBody>
          <a:bodyPr wrap="square" lIns="0" tIns="0" rIns="0" bIns="0" rtlCol="0"/>
          <a:lstStyle/>
          <a:p>
            <a:endParaRPr/>
          </a:p>
        </p:txBody>
      </p:sp>
      <p:pic>
        <p:nvPicPr>
          <p:cNvPr id="254" name="bg object 254"/>
          <p:cNvPicPr/>
          <p:nvPr/>
        </p:nvPicPr>
        <p:blipFill>
          <a:blip r:embed="rId168" cstate="print"/>
          <a:stretch>
            <a:fillRect/>
          </a:stretch>
        </p:blipFill>
        <p:spPr>
          <a:xfrm>
            <a:off x="7822311" y="6377686"/>
            <a:ext cx="1296289" cy="39623"/>
          </a:xfrm>
          <a:prstGeom prst="rect">
            <a:avLst/>
          </a:prstGeom>
        </p:spPr>
      </p:pic>
      <p:pic>
        <p:nvPicPr>
          <p:cNvPr id="255" name="bg object 255"/>
          <p:cNvPicPr/>
          <p:nvPr/>
        </p:nvPicPr>
        <p:blipFill>
          <a:blip r:embed="rId169" cstate="print"/>
          <a:stretch>
            <a:fillRect/>
          </a:stretch>
        </p:blipFill>
        <p:spPr>
          <a:xfrm>
            <a:off x="7822311" y="6407404"/>
            <a:ext cx="1296289" cy="39623"/>
          </a:xfrm>
          <a:prstGeom prst="rect">
            <a:avLst/>
          </a:prstGeom>
        </p:spPr>
      </p:pic>
      <p:pic>
        <p:nvPicPr>
          <p:cNvPr id="256" name="bg object 256"/>
          <p:cNvPicPr/>
          <p:nvPr/>
        </p:nvPicPr>
        <p:blipFill>
          <a:blip r:embed="rId170" cstate="print"/>
          <a:stretch>
            <a:fillRect/>
          </a:stretch>
        </p:blipFill>
        <p:spPr>
          <a:xfrm>
            <a:off x="7673733" y="6387592"/>
            <a:ext cx="1444866" cy="69341"/>
          </a:xfrm>
          <a:prstGeom prst="rect">
            <a:avLst/>
          </a:prstGeom>
        </p:spPr>
      </p:pic>
      <p:sp>
        <p:nvSpPr>
          <p:cNvPr id="257" name="bg object 257"/>
          <p:cNvSpPr/>
          <p:nvPr/>
        </p:nvSpPr>
        <p:spPr>
          <a:xfrm>
            <a:off x="8386953" y="6442075"/>
            <a:ext cx="128905" cy="10160"/>
          </a:xfrm>
          <a:custGeom>
            <a:avLst/>
            <a:gdLst/>
            <a:ahLst/>
            <a:cxnLst/>
            <a:rect l="l" t="t" r="r" b="b"/>
            <a:pathLst>
              <a:path w="128904" h="10160">
                <a:moveTo>
                  <a:pt x="0" y="0"/>
                </a:moveTo>
                <a:lnTo>
                  <a:pt x="19811" y="0"/>
                </a:lnTo>
              </a:path>
              <a:path w="128904" h="10160">
                <a:moveTo>
                  <a:pt x="108978" y="9905"/>
                </a:moveTo>
                <a:lnTo>
                  <a:pt x="128790" y="9905"/>
                </a:lnTo>
              </a:path>
            </a:pathLst>
          </a:custGeom>
          <a:ln w="9905">
            <a:solidFill>
              <a:srgbClr val="726A6A"/>
            </a:solidFill>
          </a:ln>
        </p:spPr>
        <p:txBody>
          <a:bodyPr wrap="square" lIns="0" tIns="0" rIns="0" bIns="0" rtlCol="0"/>
          <a:lstStyle/>
          <a:p>
            <a:endParaRPr/>
          </a:p>
        </p:txBody>
      </p:sp>
      <p:pic>
        <p:nvPicPr>
          <p:cNvPr id="258" name="bg object 258"/>
          <p:cNvPicPr/>
          <p:nvPr/>
        </p:nvPicPr>
        <p:blipFill>
          <a:blip r:embed="rId171" cstate="print"/>
          <a:stretch>
            <a:fillRect/>
          </a:stretch>
        </p:blipFill>
        <p:spPr>
          <a:xfrm>
            <a:off x="7693545" y="6456934"/>
            <a:ext cx="742949" cy="19811"/>
          </a:xfrm>
          <a:prstGeom prst="rect">
            <a:avLst/>
          </a:prstGeom>
        </p:spPr>
      </p:pic>
      <p:pic>
        <p:nvPicPr>
          <p:cNvPr id="259" name="bg object 259"/>
          <p:cNvPicPr/>
          <p:nvPr/>
        </p:nvPicPr>
        <p:blipFill>
          <a:blip r:embed="rId172" cstate="print"/>
          <a:stretch>
            <a:fillRect/>
          </a:stretch>
        </p:blipFill>
        <p:spPr>
          <a:xfrm>
            <a:off x="7713357" y="6447028"/>
            <a:ext cx="1405242" cy="59435"/>
          </a:xfrm>
          <a:prstGeom prst="rect">
            <a:avLst/>
          </a:prstGeom>
        </p:spPr>
      </p:pic>
      <p:pic>
        <p:nvPicPr>
          <p:cNvPr id="260" name="bg object 260"/>
          <p:cNvPicPr/>
          <p:nvPr/>
        </p:nvPicPr>
        <p:blipFill>
          <a:blip r:embed="rId173" cstate="print"/>
          <a:stretch>
            <a:fillRect/>
          </a:stretch>
        </p:blipFill>
        <p:spPr>
          <a:xfrm>
            <a:off x="7723251" y="6496558"/>
            <a:ext cx="1395349" cy="59435"/>
          </a:xfrm>
          <a:prstGeom prst="rect">
            <a:avLst/>
          </a:prstGeom>
        </p:spPr>
      </p:pic>
      <p:pic>
        <p:nvPicPr>
          <p:cNvPr id="261" name="bg object 261"/>
          <p:cNvPicPr/>
          <p:nvPr/>
        </p:nvPicPr>
        <p:blipFill>
          <a:blip r:embed="rId174" cstate="print"/>
          <a:stretch>
            <a:fillRect/>
          </a:stretch>
        </p:blipFill>
        <p:spPr>
          <a:xfrm>
            <a:off x="7871853" y="6546088"/>
            <a:ext cx="1246746" cy="19811"/>
          </a:xfrm>
          <a:prstGeom prst="rect">
            <a:avLst/>
          </a:prstGeom>
        </p:spPr>
      </p:pic>
      <p:pic>
        <p:nvPicPr>
          <p:cNvPr id="262" name="bg object 262"/>
          <p:cNvPicPr/>
          <p:nvPr/>
        </p:nvPicPr>
        <p:blipFill>
          <a:blip r:embed="rId175" cstate="print"/>
          <a:stretch>
            <a:fillRect/>
          </a:stretch>
        </p:blipFill>
        <p:spPr>
          <a:xfrm>
            <a:off x="7733169" y="6546088"/>
            <a:ext cx="59435" cy="59435"/>
          </a:xfrm>
          <a:prstGeom prst="rect">
            <a:avLst/>
          </a:prstGeom>
        </p:spPr>
      </p:pic>
      <p:pic>
        <p:nvPicPr>
          <p:cNvPr id="263" name="bg object 263"/>
          <p:cNvPicPr/>
          <p:nvPr/>
        </p:nvPicPr>
        <p:blipFill>
          <a:blip r:embed="rId176" cstate="print"/>
          <a:stretch>
            <a:fillRect/>
          </a:stretch>
        </p:blipFill>
        <p:spPr>
          <a:xfrm>
            <a:off x="7871853" y="6555994"/>
            <a:ext cx="1246746" cy="39623"/>
          </a:xfrm>
          <a:prstGeom prst="rect">
            <a:avLst/>
          </a:prstGeom>
        </p:spPr>
      </p:pic>
      <p:sp>
        <p:nvSpPr>
          <p:cNvPr id="264" name="bg object 264"/>
          <p:cNvSpPr/>
          <p:nvPr/>
        </p:nvSpPr>
        <p:spPr>
          <a:xfrm>
            <a:off x="7762875" y="6590665"/>
            <a:ext cx="29845" cy="0"/>
          </a:xfrm>
          <a:custGeom>
            <a:avLst/>
            <a:gdLst/>
            <a:ahLst/>
            <a:cxnLst/>
            <a:rect l="l" t="t" r="r" b="b"/>
            <a:pathLst>
              <a:path w="29845">
                <a:moveTo>
                  <a:pt x="0" y="0"/>
                </a:moveTo>
                <a:lnTo>
                  <a:pt x="29717" y="0"/>
                </a:lnTo>
              </a:path>
            </a:pathLst>
          </a:custGeom>
          <a:ln w="9905">
            <a:solidFill>
              <a:srgbClr val="383030"/>
            </a:solidFill>
          </a:ln>
        </p:spPr>
        <p:txBody>
          <a:bodyPr wrap="square" lIns="0" tIns="0" rIns="0" bIns="0" rtlCol="0"/>
          <a:lstStyle/>
          <a:p>
            <a:endParaRPr/>
          </a:p>
        </p:txBody>
      </p:sp>
      <p:pic>
        <p:nvPicPr>
          <p:cNvPr id="265" name="bg object 265"/>
          <p:cNvPicPr/>
          <p:nvPr/>
        </p:nvPicPr>
        <p:blipFill>
          <a:blip r:embed="rId177" cstate="print"/>
          <a:stretch>
            <a:fillRect/>
          </a:stretch>
        </p:blipFill>
        <p:spPr>
          <a:xfrm>
            <a:off x="7842123" y="6585712"/>
            <a:ext cx="1276477" cy="59435"/>
          </a:xfrm>
          <a:prstGeom prst="rect">
            <a:avLst/>
          </a:prstGeom>
        </p:spPr>
      </p:pic>
      <p:pic>
        <p:nvPicPr>
          <p:cNvPr id="266" name="bg object 266"/>
          <p:cNvPicPr/>
          <p:nvPr/>
        </p:nvPicPr>
        <p:blipFill>
          <a:blip r:embed="rId178" cstate="print"/>
          <a:stretch>
            <a:fillRect/>
          </a:stretch>
        </p:blipFill>
        <p:spPr>
          <a:xfrm>
            <a:off x="7792605" y="6635242"/>
            <a:ext cx="1325994" cy="39623"/>
          </a:xfrm>
          <a:prstGeom prst="rect">
            <a:avLst/>
          </a:prstGeom>
        </p:spPr>
      </p:pic>
      <p:pic>
        <p:nvPicPr>
          <p:cNvPr id="267" name="bg object 267"/>
          <p:cNvPicPr/>
          <p:nvPr/>
        </p:nvPicPr>
        <p:blipFill>
          <a:blip r:embed="rId179" cstate="print"/>
          <a:stretch>
            <a:fillRect/>
          </a:stretch>
        </p:blipFill>
        <p:spPr>
          <a:xfrm>
            <a:off x="7782687" y="6664960"/>
            <a:ext cx="1335913" cy="39623"/>
          </a:xfrm>
          <a:prstGeom prst="rect">
            <a:avLst/>
          </a:prstGeom>
        </p:spPr>
      </p:pic>
      <p:pic>
        <p:nvPicPr>
          <p:cNvPr id="268" name="bg object 268"/>
          <p:cNvPicPr/>
          <p:nvPr/>
        </p:nvPicPr>
        <p:blipFill>
          <a:blip r:embed="rId180" cstate="print"/>
          <a:stretch>
            <a:fillRect/>
          </a:stretch>
        </p:blipFill>
        <p:spPr>
          <a:xfrm>
            <a:off x="7772793" y="6694678"/>
            <a:ext cx="1345806" cy="19811"/>
          </a:xfrm>
          <a:prstGeom prst="rect">
            <a:avLst/>
          </a:prstGeom>
        </p:spPr>
      </p:pic>
      <p:pic>
        <p:nvPicPr>
          <p:cNvPr id="269" name="bg object 269"/>
          <p:cNvPicPr/>
          <p:nvPr/>
        </p:nvPicPr>
        <p:blipFill>
          <a:blip r:embed="rId181" cstate="print"/>
          <a:stretch>
            <a:fillRect/>
          </a:stretch>
        </p:blipFill>
        <p:spPr>
          <a:xfrm>
            <a:off x="7762875" y="6704584"/>
            <a:ext cx="1355725" cy="49529"/>
          </a:xfrm>
          <a:prstGeom prst="rect">
            <a:avLst/>
          </a:prstGeom>
        </p:spPr>
      </p:pic>
      <p:pic>
        <p:nvPicPr>
          <p:cNvPr id="270" name="bg object 270"/>
          <p:cNvPicPr/>
          <p:nvPr/>
        </p:nvPicPr>
        <p:blipFill>
          <a:blip r:embed="rId182" cstate="print"/>
          <a:stretch>
            <a:fillRect/>
          </a:stretch>
        </p:blipFill>
        <p:spPr>
          <a:xfrm>
            <a:off x="7762875" y="6744208"/>
            <a:ext cx="1355725" cy="29717"/>
          </a:xfrm>
          <a:prstGeom prst="rect">
            <a:avLst/>
          </a:prstGeom>
        </p:spPr>
      </p:pic>
      <p:pic>
        <p:nvPicPr>
          <p:cNvPr id="271" name="bg object 271"/>
          <p:cNvPicPr/>
          <p:nvPr/>
        </p:nvPicPr>
        <p:blipFill>
          <a:blip r:embed="rId183" cstate="print"/>
          <a:stretch>
            <a:fillRect/>
          </a:stretch>
        </p:blipFill>
        <p:spPr>
          <a:xfrm>
            <a:off x="7772793" y="6764020"/>
            <a:ext cx="19811" cy="29717"/>
          </a:xfrm>
          <a:prstGeom prst="rect">
            <a:avLst/>
          </a:prstGeom>
        </p:spPr>
      </p:pic>
      <p:pic>
        <p:nvPicPr>
          <p:cNvPr id="272" name="bg object 272"/>
          <p:cNvPicPr/>
          <p:nvPr/>
        </p:nvPicPr>
        <p:blipFill>
          <a:blip r:embed="rId184" cstate="print"/>
          <a:stretch>
            <a:fillRect/>
          </a:stretch>
        </p:blipFill>
        <p:spPr>
          <a:xfrm>
            <a:off x="7852041" y="6764020"/>
            <a:ext cx="1266558" cy="39623"/>
          </a:xfrm>
          <a:prstGeom prst="rect">
            <a:avLst/>
          </a:prstGeom>
        </p:spPr>
      </p:pic>
      <p:pic>
        <p:nvPicPr>
          <p:cNvPr id="273" name="bg object 273"/>
          <p:cNvPicPr/>
          <p:nvPr/>
        </p:nvPicPr>
        <p:blipFill>
          <a:blip r:embed="rId185" cstate="print"/>
          <a:stretch>
            <a:fillRect/>
          </a:stretch>
        </p:blipFill>
        <p:spPr>
          <a:xfrm>
            <a:off x="7871853" y="6793738"/>
            <a:ext cx="1246746" cy="26161"/>
          </a:xfrm>
          <a:prstGeom prst="rect">
            <a:avLst/>
          </a:prstGeom>
        </p:spPr>
      </p:pic>
      <p:pic>
        <p:nvPicPr>
          <p:cNvPr id="274" name="bg object 274"/>
          <p:cNvPicPr/>
          <p:nvPr/>
        </p:nvPicPr>
        <p:blipFill>
          <a:blip r:embed="rId186" cstate="print"/>
          <a:stretch>
            <a:fillRect/>
          </a:stretch>
        </p:blipFill>
        <p:spPr>
          <a:xfrm>
            <a:off x="8258175" y="6813550"/>
            <a:ext cx="860425" cy="6349"/>
          </a:xfrm>
          <a:prstGeom prst="rect">
            <a:avLst/>
          </a:prstGeom>
        </p:spPr>
      </p:pic>
      <p:sp>
        <p:nvSpPr>
          <p:cNvPr id="2" name="Holder 2"/>
          <p:cNvSpPr>
            <a:spLocks noGrp="1"/>
          </p:cNvSpPr>
          <p:nvPr>
            <p:ph type="title"/>
          </p:nvPr>
        </p:nvSpPr>
        <p:spPr>
          <a:xfrm>
            <a:off x="295535" y="532638"/>
            <a:ext cx="6807200" cy="574040"/>
          </a:xfrm>
          <a:prstGeom prst="rect">
            <a:avLst/>
          </a:prstGeom>
        </p:spPr>
        <p:txBody>
          <a:bodyPr wrap="square" lIns="0" tIns="0" rIns="0" bIns="0">
            <a:spAutoFit/>
          </a:bodyPr>
          <a:lstStyle>
            <a:lvl1pPr>
              <a:defRPr sz="2800" b="1" i="0" u="heavy">
                <a:solidFill>
                  <a:srgbClr val="276D2C"/>
                </a:solidFill>
                <a:latin typeface="Comic Sans MS"/>
                <a:cs typeface="Comic Sans MS"/>
              </a:defRPr>
            </a:lvl1pPr>
          </a:lstStyle>
          <a:p>
            <a:endParaRPr/>
          </a:p>
        </p:txBody>
      </p:sp>
      <p:sp>
        <p:nvSpPr>
          <p:cNvPr id="3" name="Holder 3"/>
          <p:cNvSpPr>
            <a:spLocks noGrp="1"/>
          </p:cNvSpPr>
          <p:nvPr>
            <p:ph type="body" idx="1"/>
          </p:nvPr>
        </p:nvSpPr>
        <p:spPr>
          <a:xfrm>
            <a:off x="524125" y="1346453"/>
            <a:ext cx="7162796" cy="4838954"/>
          </a:xfrm>
          <a:prstGeom prst="rect">
            <a:avLst/>
          </a:prstGeom>
        </p:spPr>
        <p:txBody>
          <a:bodyPr wrap="square" lIns="0" tIns="0" rIns="0" bIns="0">
            <a:spAutoFit/>
          </a:bodyPr>
          <a:lstStyle>
            <a:lvl1pPr>
              <a:defRPr sz="2400" b="1" i="1">
                <a:solidFill>
                  <a:srgbClr val="00009A"/>
                </a:solidFill>
                <a:latin typeface="Times New Roman"/>
                <a:cs typeface="Times New Roman"/>
              </a:defRPr>
            </a:lvl1pPr>
          </a:lstStyle>
          <a:p>
            <a:endParaRPr/>
          </a:p>
        </p:txBody>
      </p:sp>
      <p:sp>
        <p:nvSpPr>
          <p:cNvPr id="4" name="Holder 4"/>
          <p:cNvSpPr>
            <a:spLocks noGrp="1"/>
          </p:cNvSpPr>
          <p:nvPr>
            <p:ph type="ftr" sz="quarter" idx="5"/>
          </p:nvPr>
        </p:nvSpPr>
        <p:spPr>
          <a:xfrm>
            <a:off x="3100324" y="6342507"/>
            <a:ext cx="2917952" cy="34099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5930" y="6342507"/>
            <a:ext cx="2097278" cy="34099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12/2/2024</a:t>
            </a:fld>
            <a:endParaRPr lang="en-US"/>
          </a:p>
        </p:txBody>
      </p:sp>
      <p:sp>
        <p:nvSpPr>
          <p:cNvPr id="6" name="Holder 6"/>
          <p:cNvSpPr>
            <a:spLocks noGrp="1"/>
          </p:cNvSpPr>
          <p:nvPr>
            <p:ph type="sldNum" sz="quarter" idx="7"/>
          </p:nvPr>
        </p:nvSpPr>
        <p:spPr>
          <a:xfrm>
            <a:off x="7299591" y="6276114"/>
            <a:ext cx="267334" cy="222250"/>
          </a:xfrm>
          <a:prstGeom prst="rect">
            <a:avLst/>
          </a:prstGeom>
        </p:spPr>
        <p:txBody>
          <a:bodyPr wrap="square" lIns="0" tIns="0" rIns="0" bIns="0">
            <a:spAutoFit/>
          </a:bodyPr>
          <a:lstStyle>
            <a:lvl1pPr>
              <a:defRPr sz="1400" b="0" i="0">
                <a:solidFill>
                  <a:srgbClr val="2D2525"/>
                </a:solidFill>
                <a:latin typeface="Times New Roman"/>
                <a:cs typeface="Times New Roman"/>
              </a:defRPr>
            </a:lvl1pPr>
          </a:lstStyle>
          <a:p>
            <a:pPr marL="126364">
              <a:lnSpc>
                <a:spcPts val="1625"/>
              </a:lnSpc>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8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183.png"/></Relationships>
</file>

<file path=ppt/slides/_rels/slide6.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3246" y="731295"/>
            <a:ext cx="8049197" cy="935513"/>
          </a:xfrm>
          <a:prstGeom prst="rect">
            <a:avLst/>
          </a:prstGeom>
        </p:spPr>
        <p:txBody>
          <a:bodyPr vert="horz" wrap="square" lIns="0" tIns="12065" rIns="0" bIns="0" rtlCol="0">
            <a:spAutoFit/>
          </a:bodyPr>
          <a:lstStyle/>
          <a:p>
            <a:pPr marL="944244" marR="5080" indent="-932180" algn="ctr">
              <a:lnSpc>
                <a:spcPct val="100000"/>
              </a:lnSpc>
              <a:spcBef>
                <a:spcPts val="95"/>
              </a:spcBef>
            </a:pPr>
            <a:r>
              <a:rPr lang="pl-PL" sz="3000" u="none" dirty="0">
                <a:solidFill>
                  <a:srgbClr val="00009A"/>
                </a:solidFill>
                <a:latin typeface="Times New Roman"/>
                <a:cs typeface="Times New Roman"/>
              </a:rPr>
              <a:t>Przepisy prawa a postepowanie interwencyjne nauczycieli wobec uczniów</a:t>
            </a:r>
            <a:endParaRPr sz="3000" dirty="0">
              <a:latin typeface="Times New Roman"/>
              <a:cs typeface="Times New Roman"/>
            </a:endParaRPr>
          </a:p>
        </p:txBody>
      </p:sp>
      <p:grpSp>
        <p:nvGrpSpPr>
          <p:cNvPr id="4" name="object 4"/>
          <p:cNvGrpSpPr/>
          <p:nvPr/>
        </p:nvGrpSpPr>
        <p:grpSpPr>
          <a:xfrm>
            <a:off x="1897443" y="2343150"/>
            <a:ext cx="4147820" cy="3598545"/>
            <a:chOff x="1740039" y="1760727"/>
            <a:chExt cx="4147820" cy="3598545"/>
          </a:xfrm>
        </p:grpSpPr>
        <p:sp>
          <p:nvSpPr>
            <p:cNvPr id="5" name="object 5"/>
            <p:cNvSpPr/>
            <p:nvPr/>
          </p:nvSpPr>
          <p:spPr>
            <a:xfrm>
              <a:off x="1740039" y="2262886"/>
              <a:ext cx="4147820" cy="2065020"/>
            </a:xfrm>
            <a:custGeom>
              <a:avLst/>
              <a:gdLst/>
              <a:ahLst/>
              <a:cxnLst/>
              <a:rect l="l" t="t" r="r" b="b"/>
              <a:pathLst>
                <a:path w="4147820" h="2065020">
                  <a:moveTo>
                    <a:pt x="4147566" y="580643"/>
                  </a:moveTo>
                  <a:lnTo>
                    <a:pt x="0" y="0"/>
                  </a:lnTo>
                  <a:lnTo>
                    <a:pt x="138684" y="1946148"/>
                  </a:lnTo>
                  <a:lnTo>
                    <a:pt x="3660648" y="2065019"/>
                  </a:lnTo>
                  <a:lnTo>
                    <a:pt x="4147566" y="580643"/>
                  </a:lnTo>
                  <a:close/>
                </a:path>
              </a:pathLst>
            </a:custGeom>
            <a:solidFill>
              <a:srgbClr val="FFE5E5"/>
            </a:solidFill>
          </p:spPr>
          <p:txBody>
            <a:bodyPr wrap="square" lIns="0" tIns="0" rIns="0" bIns="0" rtlCol="0"/>
            <a:lstStyle/>
            <a:p>
              <a:endParaRPr/>
            </a:p>
          </p:txBody>
        </p:sp>
        <p:sp>
          <p:nvSpPr>
            <p:cNvPr id="6" name="object 6"/>
            <p:cNvSpPr/>
            <p:nvPr/>
          </p:nvSpPr>
          <p:spPr>
            <a:xfrm>
              <a:off x="2075319" y="2073909"/>
              <a:ext cx="520065" cy="1395730"/>
            </a:xfrm>
            <a:custGeom>
              <a:avLst/>
              <a:gdLst/>
              <a:ahLst/>
              <a:cxnLst/>
              <a:rect l="l" t="t" r="r" b="b"/>
              <a:pathLst>
                <a:path w="520064" h="1395729">
                  <a:moveTo>
                    <a:pt x="519684" y="940308"/>
                  </a:moveTo>
                  <a:lnTo>
                    <a:pt x="435101" y="595122"/>
                  </a:lnTo>
                  <a:lnTo>
                    <a:pt x="318516" y="268986"/>
                  </a:lnTo>
                  <a:lnTo>
                    <a:pt x="246887" y="0"/>
                  </a:lnTo>
                  <a:lnTo>
                    <a:pt x="25907" y="20574"/>
                  </a:lnTo>
                  <a:lnTo>
                    <a:pt x="149351" y="278130"/>
                  </a:lnTo>
                  <a:lnTo>
                    <a:pt x="0" y="307086"/>
                  </a:lnTo>
                  <a:lnTo>
                    <a:pt x="97536" y="576072"/>
                  </a:lnTo>
                  <a:lnTo>
                    <a:pt x="188214" y="925830"/>
                  </a:lnTo>
                  <a:lnTo>
                    <a:pt x="252984" y="1216914"/>
                  </a:lnTo>
                  <a:lnTo>
                    <a:pt x="370332" y="1395222"/>
                  </a:lnTo>
                  <a:lnTo>
                    <a:pt x="448055" y="1338072"/>
                  </a:lnTo>
                  <a:lnTo>
                    <a:pt x="515112" y="1187958"/>
                  </a:lnTo>
                  <a:lnTo>
                    <a:pt x="519684" y="940308"/>
                  </a:lnTo>
                  <a:close/>
                </a:path>
              </a:pathLst>
            </a:custGeom>
            <a:solidFill>
              <a:srgbClr val="FF9A4D"/>
            </a:solidFill>
          </p:spPr>
          <p:txBody>
            <a:bodyPr wrap="square" lIns="0" tIns="0" rIns="0" bIns="0" rtlCol="0"/>
            <a:lstStyle/>
            <a:p>
              <a:endParaRPr/>
            </a:p>
          </p:txBody>
        </p:sp>
        <p:sp>
          <p:nvSpPr>
            <p:cNvPr id="7" name="object 7"/>
            <p:cNvSpPr/>
            <p:nvPr/>
          </p:nvSpPr>
          <p:spPr>
            <a:xfrm>
              <a:off x="2302395" y="1806447"/>
              <a:ext cx="1991360" cy="748030"/>
            </a:xfrm>
            <a:custGeom>
              <a:avLst/>
              <a:gdLst/>
              <a:ahLst/>
              <a:cxnLst/>
              <a:rect l="l" t="t" r="r" b="b"/>
              <a:pathLst>
                <a:path w="1991360" h="748030">
                  <a:moveTo>
                    <a:pt x="1991106" y="233933"/>
                  </a:moveTo>
                  <a:lnTo>
                    <a:pt x="1406652" y="185927"/>
                  </a:lnTo>
                  <a:lnTo>
                    <a:pt x="631698" y="114299"/>
                  </a:lnTo>
                  <a:lnTo>
                    <a:pt x="0" y="0"/>
                  </a:lnTo>
                  <a:lnTo>
                    <a:pt x="12954" y="185927"/>
                  </a:lnTo>
                  <a:lnTo>
                    <a:pt x="25907" y="273557"/>
                  </a:lnTo>
                  <a:lnTo>
                    <a:pt x="130301" y="747521"/>
                  </a:lnTo>
                  <a:lnTo>
                    <a:pt x="175260" y="507491"/>
                  </a:lnTo>
                  <a:lnTo>
                    <a:pt x="195072" y="262889"/>
                  </a:lnTo>
                  <a:lnTo>
                    <a:pt x="391667" y="267461"/>
                  </a:lnTo>
                  <a:lnTo>
                    <a:pt x="839724" y="288035"/>
                  </a:lnTo>
                  <a:lnTo>
                    <a:pt x="1293876" y="302513"/>
                  </a:lnTo>
                  <a:lnTo>
                    <a:pt x="1880615" y="297941"/>
                  </a:lnTo>
                  <a:lnTo>
                    <a:pt x="1991106" y="233933"/>
                  </a:lnTo>
                  <a:close/>
                </a:path>
              </a:pathLst>
            </a:custGeom>
            <a:solidFill>
              <a:srgbClr val="FFD97E"/>
            </a:solidFill>
          </p:spPr>
          <p:txBody>
            <a:bodyPr wrap="square" lIns="0" tIns="0" rIns="0" bIns="0" rtlCol="0"/>
            <a:lstStyle/>
            <a:p>
              <a:endParaRPr/>
            </a:p>
          </p:txBody>
        </p:sp>
        <p:sp>
          <p:nvSpPr>
            <p:cNvPr id="8" name="object 8"/>
            <p:cNvSpPr/>
            <p:nvPr/>
          </p:nvSpPr>
          <p:spPr>
            <a:xfrm>
              <a:off x="2464701" y="1882647"/>
              <a:ext cx="3066415" cy="1648460"/>
            </a:xfrm>
            <a:custGeom>
              <a:avLst/>
              <a:gdLst/>
              <a:ahLst/>
              <a:cxnLst/>
              <a:rect l="l" t="t" r="r" b="b"/>
              <a:pathLst>
                <a:path w="3066415" h="1648460">
                  <a:moveTo>
                    <a:pt x="3066275" y="0"/>
                  </a:moveTo>
                  <a:lnTo>
                    <a:pt x="2635757" y="28955"/>
                  </a:lnTo>
                  <a:lnTo>
                    <a:pt x="2154935" y="14477"/>
                  </a:lnTo>
                  <a:lnTo>
                    <a:pt x="1973579" y="162305"/>
                  </a:lnTo>
                  <a:lnTo>
                    <a:pt x="1556003" y="226313"/>
                  </a:lnTo>
                  <a:lnTo>
                    <a:pt x="891539" y="221741"/>
                  </a:lnTo>
                  <a:lnTo>
                    <a:pt x="398525" y="176783"/>
                  </a:lnTo>
                  <a:lnTo>
                    <a:pt x="58673" y="153161"/>
                  </a:lnTo>
                  <a:lnTo>
                    <a:pt x="32765" y="316991"/>
                  </a:lnTo>
                  <a:lnTo>
                    <a:pt x="19811" y="555497"/>
                  </a:lnTo>
                  <a:lnTo>
                    <a:pt x="97535" y="896111"/>
                  </a:lnTo>
                  <a:lnTo>
                    <a:pt x="130301" y="1184148"/>
                  </a:lnTo>
                  <a:lnTo>
                    <a:pt x="125729" y="1403603"/>
                  </a:lnTo>
                  <a:lnTo>
                    <a:pt x="0" y="1600962"/>
                  </a:lnTo>
                  <a:lnTo>
                    <a:pt x="262127" y="1634489"/>
                  </a:lnTo>
                  <a:lnTo>
                    <a:pt x="872489" y="1552955"/>
                  </a:lnTo>
                  <a:lnTo>
                    <a:pt x="1021079" y="1548384"/>
                  </a:lnTo>
                  <a:lnTo>
                    <a:pt x="1296161" y="1548384"/>
                  </a:lnTo>
                  <a:lnTo>
                    <a:pt x="1737359" y="1591055"/>
                  </a:lnTo>
                  <a:lnTo>
                    <a:pt x="2090165" y="1648205"/>
                  </a:lnTo>
                  <a:lnTo>
                    <a:pt x="2414778" y="1648205"/>
                  </a:lnTo>
                  <a:lnTo>
                    <a:pt x="2628900" y="1552955"/>
                  </a:lnTo>
                  <a:lnTo>
                    <a:pt x="2819400" y="1217675"/>
                  </a:lnTo>
                  <a:lnTo>
                    <a:pt x="2884169" y="881633"/>
                  </a:lnTo>
                  <a:lnTo>
                    <a:pt x="2897123" y="512825"/>
                  </a:lnTo>
                  <a:lnTo>
                    <a:pt x="2948940" y="273557"/>
                  </a:lnTo>
                  <a:lnTo>
                    <a:pt x="3066275" y="0"/>
                  </a:lnTo>
                  <a:close/>
                </a:path>
              </a:pathLst>
            </a:custGeom>
            <a:solidFill>
              <a:srgbClr val="FFFAE5"/>
            </a:solidFill>
          </p:spPr>
          <p:txBody>
            <a:bodyPr wrap="square" lIns="0" tIns="0" rIns="0" bIns="0" rtlCol="0"/>
            <a:lstStyle/>
            <a:p>
              <a:endParaRPr/>
            </a:p>
          </p:txBody>
        </p:sp>
        <p:sp>
          <p:nvSpPr>
            <p:cNvPr id="9" name="object 9"/>
            <p:cNvSpPr/>
            <p:nvPr/>
          </p:nvSpPr>
          <p:spPr>
            <a:xfrm>
              <a:off x="3187839" y="2189733"/>
              <a:ext cx="1483995" cy="1024890"/>
            </a:xfrm>
            <a:custGeom>
              <a:avLst/>
              <a:gdLst/>
              <a:ahLst/>
              <a:cxnLst/>
              <a:rect l="l" t="t" r="r" b="b"/>
              <a:pathLst>
                <a:path w="1483995" h="1024889">
                  <a:moveTo>
                    <a:pt x="1483614" y="378714"/>
                  </a:moveTo>
                  <a:lnTo>
                    <a:pt x="1418843" y="243840"/>
                  </a:lnTo>
                  <a:lnTo>
                    <a:pt x="1235202" y="124206"/>
                  </a:lnTo>
                  <a:lnTo>
                    <a:pt x="1021079" y="33528"/>
                  </a:lnTo>
                  <a:lnTo>
                    <a:pt x="781050" y="0"/>
                  </a:lnTo>
                  <a:lnTo>
                    <a:pt x="547115" y="14478"/>
                  </a:lnTo>
                  <a:lnTo>
                    <a:pt x="320039" y="100584"/>
                  </a:lnTo>
                  <a:lnTo>
                    <a:pt x="155447" y="214884"/>
                  </a:lnTo>
                  <a:lnTo>
                    <a:pt x="64769" y="364236"/>
                  </a:lnTo>
                  <a:lnTo>
                    <a:pt x="0" y="493014"/>
                  </a:lnTo>
                  <a:lnTo>
                    <a:pt x="25907" y="688848"/>
                  </a:lnTo>
                  <a:lnTo>
                    <a:pt x="129539" y="862584"/>
                  </a:lnTo>
                  <a:lnTo>
                    <a:pt x="404621" y="976884"/>
                  </a:lnTo>
                  <a:lnTo>
                    <a:pt x="813053" y="1024890"/>
                  </a:lnTo>
                  <a:lnTo>
                    <a:pt x="1105662" y="943356"/>
                  </a:lnTo>
                  <a:lnTo>
                    <a:pt x="1392935" y="751332"/>
                  </a:lnTo>
                  <a:lnTo>
                    <a:pt x="1470659" y="545592"/>
                  </a:lnTo>
                  <a:lnTo>
                    <a:pt x="1483614" y="378714"/>
                  </a:lnTo>
                  <a:close/>
                </a:path>
              </a:pathLst>
            </a:custGeom>
            <a:solidFill>
              <a:srgbClr val="B2E5E5"/>
            </a:solidFill>
          </p:spPr>
          <p:txBody>
            <a:bodyPr wrap="square" lIns="0" tIns="0" rIns="0" bIns="0" rtlCol="0"/>
            <a:lstStyle/>
            <a:p>
              <a:endParaRPr/>
            </a:p>
          </p:txBody>
        </p:sp>
        <p:sp>
          <p:nvSpPr>
            <p:cNvPr id="10" name="object 10"/>
            <p:cNvSpPr/>
            <p:nvPr/>
          </p:nvSpPr>
          <p:spPr>
            <a:xfrm>
              <a:off x="3479685" y="2400045"/>
              <a:ext cx="897890" cy="614680"/>
            </a:xfrm>
            <a:custGeom>
              <a:avLst/>
              <a:gdLst/>
              <a:ahLst/>
              <a:cxnLst/>
              <a:rect l="l" t="t" r="r" b="b"/>
              <a:pathLst>
                <a:path w="897889" h="614680">
                  <a:moveTo>
                    <a:pt x="897636" y="340614"/>
                  </a:moveTo>
                  <a:lnTo>
                    <a:pt x="891539" y="211836"/>
                  </a:lnTo>
                  <a:lnTo>
                    <a:pt x="787908" y="80772"/>
                  </a:lnTo>
                  <a:lnTo>
                    <a:pt x="566927" y="4572"/>
                  </a:lnTo>
                  <a:lnTo>
                    <a:pt x="358901" y="0"/>
                  </a:lnTo>
                  <a:lnTo>
                    <a:pt x="196596" y="42672"/>
                  </a:lnTo>
                  <a:lnTo>
                    <a:pt x="80010" y="125730"/>
                  </a:lnTo>
                  <a:lnTo>
                    <a:pt x="6096" y="259080"/>
                  </a:lnTo>
                  <a:lnTo>
                    <a:pt x="0" y="373380"/>
                  </a:lnTo>
                  <a:lnTo>
                    <a:pt x="60198" y="488442"/>
                  </a:lnTo>
                  <a:lnTo>
                    <a:pt x="262127" y="579120"/>
                  </a:lnTo>
                  <a:lnTo>
                    <a:pt x="489204" y="614172"/>
                  </a:lnTo>
                  <a:lnTo>
                    <a:pt x="716280" y="550164"/>
                  </a:lnTo>
                  <a:lnTo>
                    <a:pt x="826770" y="440436"/>
                  </a:lnTo>
                  <a:lnTo>
                    <a:pt x="897636" y="340614"/>
                  </a:lnTo>
                  <a:close/>
                </a:path>
              </a:pathLst>
            </a:custGeom>
            <a:solidFill>
              <a:srgbClr val="FFFFFF"/>
            </a:solidFill>
          </p:spPr>
          <p:txBody>
            <a:bodyPr wrap="square" lIns="0" tIns="0" rIns="0" bIns="0" rtlCol="0"/>
            <a:lstStyle/>
            <a:p>
              <a:endParaRPr/>
            </a:p>
          </p:txBody>
        </p:sp>
        <p:sp>
          <p:nvSpPr>
            <p:cNvPr id="11" name="object 11"/>
            <p:cNvSpPr/>
            <p:nvPr/>
          </p:nvSpPr>
          <p:spPr>
            <a:xfrm>
              <a:off x="3734955" y="2573019"/>
              <a:ext cx="389890" cy="262890"/>
            </a:xfrm>
            <a:custGeom>
              <a:avLst/>
              <a:gdLst/>
              <a:ahLst/>
              <a:cxnLst/>
              <a:rect l="l" t="t" r="r" b="b"/>
              <a:pathLst>
                <a:path w="389889" h="262889">
                  <a:moveTo>
                    <a:pt x="389381" y="115062"/>
                  </a:moveTo>
                  <a:lnTo>
                    <a:pt x="370331" y="48006"/>
                  </a:lnTo>
                  <a:lnTo>
                    <a:pt x="272796" y="0"/>
                  </a:lnTo>
                  <a:lnTo>
                    <a:pt x="90677" y="14478"/>
                  </a:lnTo>
                  <a:lnTo>
                    <a:pt x="19812" y="76962"/>
                  </a:lnTo>
                  <a:lnTo>
                    <a:pt x="0" y="162306"/>
                  </a:lnTo>
                  <a:lnTo>
                    <a:pt x="77724" y="252984"/>
                  </a:lnTo>
                  <a:lnTo>
                    <a:pt x="240029" y="262890"/>
                  </a:lnTo>
                  <a:lnTo>
                    <a:pt x="370331" y="191262"/>
                  </a:lnTo>
                  <a:lnTo>
                    <a:pt x="389381" y="115062"/>
                  </a:lnTo>
                  <a:close/>
                </a:path>
              </a:pathLst>
            </a:custGeom>
            <a:solidFill>
              <a:srgbClr val="FF4D4D"/>
            </a:solidFill>
          </p:spPr>
          <p:txBody>
            <a:bodyPr wrap="square" lIns="0" tIns="0" rIns="0" bIns="0" rtlCol="0"/>
            <a:lstStyle/>
            <a:p>
              <a:endParaRPr/>
            </a:p>
          </p:txBody>
        </p:sp>
        <p:sp>
          <p:nvSpPr>
            <p:cNvPr id="12" name="object 12"/>
            <p:cNvSpPr/>
            <p:nvPr/>
          </p:nvSpPr>
          <p:spPr>
            <a:xfrm>
              <a:off x="2354211" y="3847845"/>
              <a:ext cx="2337435" cy="426084"/>
            </a:xfrm>
            <a:custGeom>
              <a:avLst/>
              <a:gdLst/>
              <a:ahLst/>
              <a:cxnLst/>
              <a:rect l="l" t="t" r="r" b="b"/>
              <a:pathLst>
                <a:path w="2337435" h="426085">
                  <a:moveTo>
                    <a:pt x="444246" y="95250"/>
                  </a:moveTo>
                  <a:lnTo>
                    <a:pt x="169164" y="267462"/>
                  </a:lnTo>
                  <a:lnTo>
                    <a:pt x="0" y="362712"/>
                  </a:lnTo>
                  <a:lnTo>
                    <a:pt x="6858" y="425958"/>
                  </a:lnTo>
                  <a:lnTo>
                    <a:pt x="136398" y="397764"/>
                  </a:lnTo>
                  <a:lnTo>
                    <a:pt x="227838" y="314706"/>
                  </a:lnTo>
                  <a:lnTo>
                    <a:pt x="444246" y="95250"/>
                  </a:lnTo>
                  <a:close/>
                </a:path>
                <a:path w="2337435" h="426085">
                  <a:moveTo>
                    <a:pt x="2337054" y="310134"/>
                  </a:moveTo>
                  <a:lnTo>
                    <a:pt x="2278380" y="219456"/>
                  </a:lnTo>
                  <a:lnTo>
                    <a:pt x="1997202" y="0"/>
                  </a:lnTo>
                  <a:lnTo>
                    <a:pt x="1997202" y="47244"/>
                  </a:lnTo>
                  <a:lnTo>
                    <a:pt x="2129028" y="190500"/>
                  </a:lnTo>
                  <a:lnTo>
                    <a:pt x="2207514" y="343662"/>
                  </a:lnTo>
                  <a:lnTo>
                    <a:pt x="2304288" y="381762"/>
                  </a:lnTo>
                  <a:lnTo>
                    <a:pt x="2337054" y="310134"/>
                  </a:lnTo>
                  <a:close/>
                </a:path>
              </a:pathLst>
            </a:custGeom>
            <a:solidFill>
              <a:srgbClr val="3FA5BF"/>
            </a:solidFill>
          </p:spPr>
          <p:txBody>
            <a:bodyPr wrap="square" lIns="0" tIns="0" rIns="0" bIns="0" rtlCol="0"/>
            <a:lstStyle/>
            <a:p>
              <a:endParaRPr/>
            </a:p>
          </p:txBody>
        </p:sp>
        <p:sp>
          <p:nvSpPr>
            <p:cNvPr id="13" name="object 13"/>
            <p:cNvSpPr/>
            <p:nvPr/>
          </p:nvSpPr>
          <p:spPr>
            <a:xfrm>
              <a:off x="2237625" y="4484116"/>
              <a:ext cx="3183255" cy="848360"/>
            </a:xfrm>
            <a:custGeom>
              <a:avLst/>
              <a:gdLst/>
              <a:ahLst/>
              <a:cxnLst/>
              <a:rect l="l" t="t" r="r" b="b"/>
              <a:pathLst>
                <a:path w="3183254" h="848360">
                  <a:moveTo>
                    <a:pt x="3182873" y="795527"/>
                  </a:moveTo>
                  <a:lnTo>
                    <a:pt x="3031235" y="642365"/>
                  </a:lnTo>
                  <a:lnTo>
                    <a:pt x="2771393" y="450342"/>
                  </a:lnTo>
                  <a:lnTo>
                    <a:pt x="2081783" y="181356"/>
                  </a:lnTo>
                  <a:lnTo>
                    <a:pt x="1757171" y="90678"/>
                  </a:lnTo>
                  <a:lnTo>
                    <a:pt x="1196339" y="0"/>
                  </a:lnTo>
                  <a:lnTo>
                    <a:pt x="950213" y="206501"/>
                  </a:lnTo>
                  <a:lnTo>
                    <a:pt x="450341" y="454913"/>
                  </a:lnTo>
                  <a:lnTo>
                    <a:pt x="97536" y="642366"/>
                  </a:lnTo>
                  <a:lnTo>
                    <a:pt x="0" y="762000"/>
                  </a:lnTo>
                  <a:lnTo>
                    <a:pt x="64769" y="829056"/>
                  </a:lnTo>
                  <a:lnTo>
                    <a:pt x="502157" y="833628"/>
                  </a:lnTo>
                  <a:lnTo>
                    <a:pt x="1287779" y="838200"/>
                  </a:lnTo>
                  <a:lnTo>
                    <a:pt x="1757171" y="848106"/>
                  </a:lnTo>
                  <a:lnTo>
                    <a:pt x="2706623" y="810006"/>
                  </a:lnTo>
                  <a:lnTo>
                    <a:pt x="3182873" y="795527"/>
                  </a:lnTo>
                  <a:close/>
                </a:path>
              </a:pathLst>
            </a:custGeom>
            <a:solidFill>
              <a:srgbClr val="659A7E"/>
            </a:solidFill>
          </p:spPr>
          <p:txBody>
            <a:bodyPr wrap="square" lIns="0" tIns="0" rIns="0" bIns="0" rtlCol="0"/>
            <a:lstStyle/>
            <a:p>
              <a:endParaRPr/>
            </a:p>
          </p:txBody>
        </p:sp>
        <p:pic>
          <p:nvPicPr>
            <p:cNvPr id="14" name="object 14"/>
            <p:cNvPicPr/>
            <p:nvPr/>
          </p:nvPicPr>
          <p:blipFill>
            <a:blip r:embed="rId3" cstate="print"/>
            <a:stretch>
              <a:fillRect/>
            </a:stretch>
          </p:blipFill>
          <p:spPr>
            <a:xfrm>
              <a:off x="1891677" y="1760727"/>
              <a:ext cx="3995928" cy="3598164"/>
            </a:xfrm>
            <a:prstGeom prst="rect">
              <a:avLst/>
            </a:prstGeom>
          </p:spPr>
        </p:pic>
        <p:sp>
          <p:nvSpPr>
            <p:cNvPr id="15" name="object 15"/>
            <p:cNvSpPr/>
            <p:nvPr/>
          </p:nvSpPr>
          <p:spPr>
            <a:xfrm>
              <a:off x="2595003" y="1860549"/>
              <a:ext cx="2047239" cy="1024890"/>
            </a:xfrm>
            <a:custGeom>
              <a:avLst/>
              <a:gdLst/>
              <a:ahLst/>
              <a:cxnLst/>
              <a:rect l="l" t="t" r="r" b="b"/>
              <a:pathLst>
                <a:path w="2047239" h="1024889">
                  <a:moveTo>
                    <a:pt x="1565910" y="883158"/>
                  </a:moveTo>
                  <a:lnTo>
                    <a:pt x="1550670" y="819150"/>
                  </a:lnTo>
                  <a:lnTo>
                    <a:pt x="1527048" y="765048"/>
                  </a:lnTo>
                  <a:lnTo>
                    <a:pt x="1479804" y="771906"/>
                  </a:lnTo>
                  <a:lnTo>
                    <a:pt x="1495044" y="836676"/>
                  </a:lnTo>
                  <a:lnTo>
                    <a:pt x="1462278" y="889254"/>
                  </a:lnTo>
                  <a:lnTo>
                    <a:pt x="1390650" y="930402"/>
                  </a:lnTo>
                  <a:lnTo>
                    <a:pt x="1302258" y="941832"/>
                  </a:lnTo>
                  <a:lnTo>
                    <a:pt x="1215390" y="930402"/>
                  </a:lnTo>
                  <a:lnTo>
                    <a:pt x="1174242" y="896112"/>
                  </a:lnTo>
                  <a:lnTo>
                    <a:pt x="1168146" y="843534"/>
                  </a:lnTo>
                  <a:lnTo>
                    <a:pt x="1191768" y="795528"/>
                  </a:lnTo>
                  <a:lnTo>
                    <a:pt x="1263396" y="747522"/>
                  </a:lnTo>
                  <a:lnTo>
                    <a:pt x="1343406" y="742950"/>
                  </a:lnTo>
                  <a:lnTo>
                    <a:pt x="1431798" y="742950"/>
                  </a:lnTo>
                  <a:lnTo>
                    <a:pt x="1456182" y="712470"/>
                  </a:lnTo>
                  <a:lnTo>
                    <a:pt x="1415034" y="694944"/>
                  </a:lnTo>
                  <a:lnTo>
                    <a:pt x="1343406" y="684276"/>
                  </a:lnTo>
                  <a:lnTo>
                    <a:pt x="1254252" y="684276"/>
                  </a:lnTo>
                  <a:lnTo>
                    <a:pt x="1174242" y="712470"/>
                  </a:lnTo>
                  <a:lnTo>
                    <a:pt x="1126998" y="760476"/>
                  </a:lnTo>
                  <a:lnTo>
                    <a:pt x="1103376" y="819150"/>
                  </a:lnTo>
                  <a:lnTo>
                    <a:pt x="1094232" y="889254"/>
                  </a:lnTo>
                  <a:lnTo>
                    <a:pt x="1135380" y="959358"/>
                  </a:lnTo>
                  <a:lnTo>
                    <a:pt x="1230630" y="1007364"/>
                  </a:lnTo>
                  <a:lnTo>
                    <a:pt x="1351788" y="1024890"/>
                  </a:lnTo>
                  <a:lnTo>
                    <a:pt x="1456182" y="995934"/>
                  </a:lnTo>
                  <a:lnTo>
                    <a:pt x="1536192" y="947928"/>
                  </a:lnTo>
                  <a:lnTo>
                    <a:pt x="1565910" y="883158"/>
                  </a:lnTo>
                  <a:close/>
                </a:path>
                <a:path w="2047239" h="1024889">
                  <a:moveTo>
                    <a:pt x="2046732" y="12954"/>
                  </a:moveTo>
                  <a:lnTo>
                    <a:pt x="1990344" y="0"/>
                  </a:lnTo>
                  <a:lnTo>
                    <a:pt x="1927860" y="83058"/>
                  </a:lnTo>
                  <a:lnTo>
                    <a:pt x="1791462" y="147828"/>
                  </a:lnTo>
                  <a:lnTo>
                    <a:pt x="1583436" y="206502"/>
                  </a:lnTo>
                  <a:lnTo>
                    <a:pt x="1390650" y="217932"/>
                  </a:lnTo>
                  <a:lnTo>
                    <a:pt x="1046988" y="213360"/>
                  </a:lnTo>
                  <a:lnTo>
                    <a:pt x="670560" y="194310"/>
                  </a:lnTo>
                  <a:lnTo>
                    <a:pt x="350520" y="172212"/>
                  </a:lnTo>
                  <a:lnTo>
                    <a:pt x="0" y="182880"/>
                  </a:lnTo>
                  <a:lnTo>
                    <a:pt x="14478" y="224028"/>
                  </a:lnTo>
                  <a:lnTo>
                    <a:pt x="934212" y="272034"/>
                  </a:lnTo>
                  <a:lnTo>
                    <a:pt x="1310640" y="272034"/>
                  </a:lnTo>
                  <a:lnTo>
                    <a:pt x="1637538" y="270510"/>
                  </a:lnTo>
                  <a:lnTo>
                    <a:pt x="1760982" y="260604"/>
                  </a:lnTo>
                  <a:lnTo>
                    <a:pt x="1890522" y="227838"/>
                  </a:lnTo>
                  <a:lnTo>
                    <a:pt x="1988058" y="160782"/>
                  </a:lnTo>
                  <a:lnTo>
                    <a:pt x="2033778" y="74676"/>
                  </a:lnTo>
                  <a:lnTo>
                    <a:pt x="2046732" y="12954"/>
                  </a:lnTo>
                  <a:close/>
                </a:path>
              </a:pathLst>
            </a:custGeom>
            <a:solidFill>
              <a:srgbClr val="000000"/>
            </a:solidFill>
          </p:spPr>
          <p:txBody>
            <a:bodyPr wrap="square" lIns="0" tIns="0" rIns="0" bIns="0" rtlCol="0"/>
            <a:lstStyle/>
            <a:p>
              <a:endParaRPr/>
            </a:p>
          </p:txBody>
        </p:sp>
      </p:grpSp>
      <p:sp>
        <p:nvSpPr>
          <p:cNvPr id="2" name="object 3">
            <a:extLst>
              <a:ext uri="{FF2B5EF4-FFF2-40B4-BE49-F238E27FC236}">
                <a16:creationId xmlns:a16="http://schemas.microsoft.com/office/drawing/2014/main" id="{9074FCCB-97CF-DADC-34B2-FF31F991BFB7}"/>
              </a:ext>
            </a:extLst>
          </p:cNvPr>
          <p:cNvSpPr txBox="1">
            <a:spLocks/>
          </p:cNvSpPr>
          <p:nvPr/>
        </p:nvSpPr>
        <p:spPr>
          <a:xfrm>
            <a:off x="2395029" y="6319520"/>
            <a:ext cx="8049197" cy="381515"/>
          </a:xfrm>
          <a:prstGeom prst="rect">
            <a:avLst/>
          </a:prstGeom>
        </p:spPr>
        <p:txBody>
          <a:bodyPr vert="horz" wrap="square" lIns="0" tIns="12065" rIns="0" bIns="0" rtlCol="0">
            <a:spAutoFit/>
          </a:bodyPr>
          <a:lstStyle>
            <a:lvl1pPr>
              <a:defRPr sz="2800" b="1" i="0" u="heavy">
                <a:solidFill>
                  <a:srgbClr val="276D2C"/>
                </a:solidFill>
                <a:latin typeface="Comic Sans MS"/>
                <a:ea typeface="+mj-ea"/>
                <a:cs typeface="Comic Sans MS"/>
              </a:defRPr>
            </a:lvl1pPr>
          </a:lstStyle>
          <a:p>
            <a:pPr marL="944244" marR="5080" indent="-932180" algn="ctr">
              <a:spcBef>
                <a:spcPts val="95"/>
              </a:spcBef>
            </a:pPr>
            <a:r>
              <a:rPr lang="pl-PL" sz="2400" u="none" dirty="0">
                <a:solidFill>
                  <a:srgbClr val="00009A"/>
                </a:solidFill>
                <a:latin typeface="Times New Roman"/>
                <a:cs typeface="Times New Roman"/>
              </a:rPr>
              <a:t>dr Roman Waluś</a:t>
            </a:r>
            <a:endParaRPr lang="pl-PL" sz="2400" dirty="0">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4B456-902E-E2CB-098E-1C017DF6F1BB}"/>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26409EE5-9835-967C-3DC0-6BB56F63DE31}"/>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Prawo własności w praktyce –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telefony komórkowe (...)</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D697F3BF-43CD-F159-1051-D60DB6D47D96}"/>
              </a:ext>
            </a:extLst>
          </p:cNvPr>
          <p:cNvPicPr/>
          <p:nvPr/>
        </p:nvPicPr>
        <p:blipFill>
          <a:blip r:embed="rId3" cstate="print"/>
          <a:stretch>
            <a:fillRect/>
          </a:stretch>
        </p:blipFill>
        <p:spPr>
          <a:xfrm>
            <a:off x="0" y="19278"/>
            <a:ext cx="986408" cy="605027"/>
          </a:xfrm>
          <a:prstGeom prst="rect">
            <a:avLst/>
          </a:prstGeom>
        </p:spPr>
      </p:pic>
      <p:sp>
        <p:nvSpPr>
          <p:cNvPr id="48" name="object 48">
            <a:extLst>
              <a:ext uri="{FF2B5EF4-FFF2-40B4-BE49-F238E27FC236}">
                <a16:creationId xmlns:a16="http://schemas.microsoft.com/office/drawing/2014/main" id="{575E6071-54A3-5B43-DF38-760008E4909F}"/>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10</a:t>
            </a:fld>
            <a:endParaRPr spc="-50" dirty="0"/>
          </a:p>
        </p:txBody>
      </p:sp>
      <p:sp>
        <p:nvSpPr>
          <p:cNvPr id="2" name="object 4">
            <a:extLst>
              <a:ext uri="{FF2B5EF4-FFF2-40B4-BE49-F238E27FC236}">
                <a16:creationId xmlns:a16="http://schemas.microsoft.com/office/drawing/2014/main" id="{C6F1A6B2-7286-E02D-552E-7A6AE20BEA22}"/>
              </a:ext>
            </a:extLst>
          </p:cNvPr>
          <p:cNvSpPr txBox="1"/>
          <p:nvPr/>
        </p:nvSpPr>
        <p:spPr>
          <a:xfrm>
            <a:off x="215" y="1123950"/>
            <a:ext cx="7835685" cy="5500352"/>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Co na to prawo oświatowe?</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99 pkt. 4 Prawo oświatowe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Obowiązki ucznia określa się w </a:t>
            </a:r>
            <a:r>
              <a:rPr lang="pl-PL" sz="2400" b="1" dirty="0">
                <a:solidFill>
                  <a:srgbClr val="FF0000"/>
                </a:solidFill>
                <a:latin typeface="Times New Roman"/>
                <a:cs typeface="Times New Roman"/>
              </a:rPr>
              <a:t>statucie szkoły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z uwzględnieniem m.in. obowiązków w zakresie: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przestrzegania warunków wnoszenia i korzystania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z telefonów komórkowych i innych urządzeń elektronicznych na terenie szkoły.</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Korzystanie z telefonów – niezbędne uregulowanie </a:t>
            </a:r>
            <a:br>
              <a:rPr lang="pl-PL" sz="2400" b="1" dirty="0">
                <a:solidFill>
                  <a:srgbClr val="FF0000"/>
                </a:solidFill>
                <a:latin typeface="Times New Roman"/>
                <a:cs typeface="Times New Roman"/>
              </a:rPr>
            </a:br>
            <a:r>
              <a:rPr lang="pl-PL" sz="2400" b="1" dirty="0">
                <a:solidFill>
                  <a:srgbClr val="FF0000"/>
                </a:solidFill>
                <a:latin typeface="Times New Roman"/>
                <a:cs typeface="Times New Roman"/>
              </a:rPr>
              <a:t>w statucie!</a:t>
            </a:r>
          </a:p>
          <a:p>
            <a:pPr marL="365125" marR="5080" indent="-7938" algn="l">
              <a:lnSpc>
                <a:spcPct val="90800"/>
              </a:lnSpc>
              <a:spcBef>
                <a:spcPts val="450"/>
              </a:spcBef>
              <a:tabLst>
                <a:tab pos="2668270" algn="l"/>
              </a:tabLst>
            </a:pPr>
            <a:endParaRPr lang="pl-PL" sz="8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Prawo nie dopuszcza całkowitego zakazu przynoszenia do szkoły urządzeń telekomunikacyjnych i elektronicznych, ale daje podstawę do </a:t>
            </a:r>
            <a:r>
              <a:rPr lang="pl-PL" sz="2400" b="1" dirty="0">
                <a:solidFill>
                  <a:srgbClr val="FF0000"/>
                </a:solidFill>
                <a:latin typeface="Times New Roman"/>
                <a:cs typeface="Times New Roman"/>
              </a:rPr>
              <a:t>ograniczania swobody korzystania </a:t>
            </a:r>
            <a:br>
              <a:rPr lang="pl-PL" sz="2400" b="1" dirty="0">
                <a:solidFill>
                  <a:srgbClr val="FF0000"/>
                </a:solidFill>
                <a:latin typeface="Times New Roman"/>
                <a:cs typeface="Times New Roman"/>
              </a:rPr>
            </a:br>
            <a:r>
              <a:rPr lang="pl-PL" sz="2400" dirty="0">
                <a:solidFill>
                  <a:schemeClr val="tx1"/>
                </a:solidFill>
                <a:latin typeface="Times New Roman"/>
                <a:cs typeface="Times New Roman"/>
              </a:rPr>
              <a:t>z tych urządzeń przez uczniów postanowieniami statutu. </a:t>
            </a: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p:txBody>
      </p:sp>
    </p:spTree>
    <p:extLst>
      <p:ext uri="{BB962C8B-B14F-4D97-AF65-F5344CB8AC3E}">
        <p14:creationId xmlns:p14="http://schemas.microsoft.com/office/powerpoint/2010/main" val="237837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circle(in)">
                                      <p:cBhvr>
                                        <p:cTn id="37" dur="20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FE1758-E0A4-6046-0699-914F0F5D0C12}"/>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F38374BE-C91C-CDC1-53C7-6860558510CA}"/>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Prawo własności w praktyce –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telefony komórkowe (...)</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B6CEE3A0-0049-6D1E-C941-CEC40D4F1694}"/>
              </a:ext>
            </a:extLst>
          </p:cNvPr>
          <p:cNvPicPr/>
          <p:nvPr/>
        </p:nvPicPr>
        <p:blipFill>
          <a:blip r:embed="rId3" cstate="print"/>
          <a:stretch>
            <a:fillRect/>
          </a:stretch>
        </p:blipFill>
        <p:spPr>
          <a:xfrm>
            <a:off x="0" y="19278"/>
            <a:ext cx="986408" cy="605027"/>
          </a:xfrm>
          <a:prstGeom prst="rect">
            <a:avLst/>
          </a:prstGeom>
        </p:spPr>
      </p:pic>
      <p:sp>
        <p:nvSpPr>
          <p:cNvPr id="48" name="object 48">
            <a:extLst>
              <a:ext uri="{FF2B5EF4-FFF2-40B4-BE49-F238E27FC236}">
                <a16:creationId xmlns:a16="http://schemas.microsoft.com/office/drawing/2014/main" id="{82502A0C-E249-4D13-2271-A26F0453F28D}"/>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11</a:t>
            </a:fld>
            <a:endParaRPr spc="-50" dirty="0"/>
          </a:p>
        </p:txBody>
      </p:sp>
      <p:sp>
        <p:nvSpPr>
          <p:cNvPr id="2" name="object 4">
            <a:extLst>
              <a:ext uri="{FF2B5EF4-FFF2-40B4-BE49-F238E27FC236}">
                <a16:creationId xmlns:a16="http://schemas.microsoft.com/office/drawing/2014/main" id="{D9834B66-BD35-1D0E-574E-B7BBB27D7928}"/>
              </a:ext>
            </a:extLst>
          </p:cNvPr>
          <p:cNvSpPr txBox="1"/>
          <p:nvPr/>
        </p:nvSpPr>
        <p:spPr>
          <a:xfrm>
            <a:off x="215" y="1123950"/>
            <a:ext cx="7835685" cy="5019836"/>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Zapisy statutu dotyczące telefonów – kiedy zgodne </a:t>
            </a:r>
            <a:br>
              <a:rPr lang="pl-PL" sz="2400" b="1" dirty="0">
                <a:solidFill>
                  <a:srgbClr val="FF0000"/>
                </a:solidFill>
                <a:latin typeface="Times New Roman"/>
                <a:cs typeface="Times New Roman"/>
              </a:rPr>
            </a:br>
            <a:r>
              <a:rPr lang="pl-PL" sz="2400" b="1" dirty="0">
                <a:solidFill>
                  <a:srgbClr val="FF0000"/>
                </a:solidFill>
                <a:latin typeface="Times New Roman"/>
                <a:cs typeface="Times New Roman"/>
              </a:rPr>
              <a:t>z prawem - sprawdźmy, czy przedstawione przykładowe zapisy statutu szkoły są prawidłowe i zgodne z prawem:</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1) Uczeń ma obowiązek wyłączyć telefon komórkowy oraz inne urządzenia elektroniczne przy wejściu na teren szkoły i pozostawić go w szatni w swojej zamykanej na klucz szafce.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2) Uczeń może włączyć telefon w uzasadnionych przypadkach za zgodą nauczyciela lub skorzystać z telefonu stacjonarnego w sekretariacie szkoły.</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3) Uczeń może być ukarany odebraniem telefonu komórkowego bądź innego urządzenia elektronicznego za nieuzasadnione i niezgodne ze statutem jego użycie.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4) Zdeponowane w sekretariacie szkoły urządzenia mogą być zwrócone wyłącznie rodzicom.</a:t>
            </a:r>
          </a:p>
        </p:txBody>
      </p:sp>
    </p:spTree>
    <p:extLst>
      <p:ext uri="{BB962C8B-B14F-4D97-AF65-F5344CB8AC3E}">
        <p14:creationId xmlns:p14="http://schemas.microsoft.com/office/powerpoint/2010/main" val="121711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ABF55-DB20-7BBF-5263-CBF12277241E}"/>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1A306C53-8FAC-F402-343A-DFFC59FF0CFF}"/>
              </a:ext>
            </a:extLst>
          </p:cNvPr>
          <p:cNvSpPr txBox="1"/>
          <p:nvPr/>
        </p:nvSpPr>
        <p:spPr>
          <a:xfrm>
            <a:off x="0" y="0"/>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Robienie zdjęć, nagrywanie filmów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z nauczycielami przez uczniów lub ich rodziców</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FF1957A8-FC3E-0FAA-2639-ECF4EBBBF36F}"/>
              </a:ext>
            </a:extLst>
          </p:cNvPr>
          <p:cNvPicPr/>
          <p:nvPr/>
        </p:nvPicPr>
        <p:blipFill>
          <a:blip r:embed="rId3" cstate="print"/>
          <a:stretch>
            <a:fillRect/>
          </a:stretch>
        </p:blipFill>
        <p:spPr>
          <a:xfrm>
            <a:off x="4090" y="-50423"/>
            <a:ext cx="986408" cy="605027"/>
          </a:xfrm>
          <a:prstGeom prst="rect">
            <a:avLst/>
          </a:prstGeom>
        </p:spPr>
      </p:pic>
      <p:sp>
        <p:nvSpPr>
          <p:cNvPr id="48" name="object 48">
            <a:extLst>
              <a:ext uri="{FF2B5EF4-FFF2-40B4-BE49-F238E27FC236}">
                <a16:creationId xmlns:a16="http://schemas.microsoft.com/office/drawing/2014/main" id="{FE5B0D44-0B24-BCDA-66ED-DAC8AC20C13B}"/>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12</a:t>
            </a:fld>
            <a:endParaRPr spc="-50" dirty="0"/>
          </a:p>
        </p:txBody>
      </p:sp>
      <p:sp>
        <p:nvSpPr>
          <p:cNvPr id="2" name="object 4">
            <a:extLst>
              <a:ext uri="{FF2B5EF4-FFF2-40B4-BE49-F238E27FC236}">
                <a16:creationId xmlns:a16="http://schemas.microsoft.com/office/drawing/2014/main" id="{35619622-143A-07DE-D978-1D59C13B71D5}"/>
              </a:ext>
            </a:extLst>
          </p:cNvPr>
          <p:cNvSpPr txBox="1"/>
          <p:nvPr/>
        </p:nvSpPr>
        <p:spPr>
          <a:xfrm>
            <a:off x="215" y="1300270"/>
            <a:ext cx="7835900" cy="434760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Pytanie: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Nauczyciele są objęci ochroną przewidzianą dla funkcjonariuszy publicznych, czy w związku z tym mogą być nagrywani w czasie wykonywania swoich obowiązków np. przez uczniów bądź rodziców?</a:t>
            </a:r>
            <a:endParaRPr lang="pl-PL" sz="2400" b="1" dirty="0">
              <a:solidFill>
                <a:srgbClr val="FF0000"/>
              </a:solidFill>
              <a:latin typeface="Times New Roman"/>
              <a:cs typeface="Times New Roman"/>
            </a:endParaRP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63 ust. 1 ustawy z dnia 26 stycznia 1982 r. Karta Nauczyciela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 nauczyciel podczas lub w związku z pełnieniem obowiązków służbowych korzysta z ochrony przewidzianej dla funkcjonariuszy publicznych na zasadach określonych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ustawie z dnia 6 czerwca 1997 r. Kodeks karny.</a:t>
            </a:r>
          </a:p>
        </p:txBody>
      </p:sp>
    </p:spTree>
    <p:extLst>
      <p:ext uri="{BB962C8B-B14F-4D97-AF65-F5344CB8AC3E}">
        <p14:creationId xmlns:p14="http://schemas.microsoft.com/office/powerpoint/2010/main" val="276455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ircle(in)">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A08A9-73C6-6BDD-7DC8-34ADBFDBE38B}"/>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F6310D7D-C864-3D33-8681-D1ADA45136B9}"/>
              </a:ext>
            </a:extLst>
          </p:cNvPr>
          <p:cNvSpPr txBox="1"/>
          <p:nvPr/>
        </p:nvSpPr>
        <p:spPr>
          <a:xfrm>
            <a:off x="0" y="0"/>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Robienie zdjęć, nagrywanie filmów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z nauczycielami przez uczniów lub ich rodziców</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EE4F9736-B562-603B-1FE3-27E20999DD70}"/>
              </a:ext>
            </a:extLst>
          </p:cNvPr>
          <p:cNvPicPr/>
          <p:nvPr/>
        </p:nvPicPr>
        <p:blipFill>
          <a:blip r:embed="rId3" cstate="print"/>
          <a:stretch>
            <a:fillRect/>
          </a:stretch>
        </p:blipFill>
        <p:spPr>
          <a:xfrm>
            <a:off x="4090" y="-50423"/>
            <a:ext cx="986408" cy="605027"/>
          </a:xfrm>
          <a:prstGeom prst="rect">
            <a:avLst/>
          </a:prstGeom>
        </p:spPr>
      </p:pic>
      <p:sp>
        <p:nvSpPr>
          <p:cNvPr id="48" name="object 48">
            <a:extLst>
              <a:ext uri="{FF2B5EF4-FFF2-40B4-BE49-F238E27FC236}">
                <a16:creationId xmlns:a16="http://schemas.microsoft.com/office/drawing/2014/main" id="{0AAF4D05-F49C-ECED-643B-91EC49939C56}"/>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13</a:t>
            </a:fld>
            <a:endParaRPr spc="-50" dirty="0"/>
          </a:p>
        </p:txBody>
      </p:sp>
      <p:sp>
        <p:nvSpPr>
          <p:cNvPr id="2" name="object 4">
            <a:extLst>
              <a:ext uri="{FF2B5EF4-FFF2-40B4-BE49-F238E27FC236}">
                <a16:creationId xmlns:a16="http://schemas.microsoft.com/office/drawing/2014/main" id="{6E3C77B3-50C5-BDFA-D1CA-5479620EF0A3}"/>
              </a:ext>
            </a:extLst>
          </p:cNvPr>
          <p:cNvSpPr txBox="1"/>
          <p:nvPr/>
        </p:nvSpPr>
        <p:spPr>
          <a:xfrm>
            <a:off x="215" y="1300270"/>
            <a:ext cx="7835900" cy="5420074"/>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Odpowiedź:</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Objęcie nauczycieli ochroną jak funkcjonariuszy publicznych </a:t>
            </a:r>
            <a:r>
              <a:rPr lang="pl-PL" sz="2400" b="1" dirty="0">
                <a:solidFill>
                  <a:schemeClr val="tx1"/>
                </a:solidFill>
                <a:latin typeface="Times New Roman"/>
                <a:cs typeface="Times New Roman"/>
              </a:rPr>
              <a:t>nie ma wpływu na możliwość nagrywania czy fotografowania nauczycieli przez uczniów, czy rodziców</a:t>
            </a:r>
            <a:r>
              <a:rPr lang="pl-PL" sz="2400" dirty="0">
                <a:solidFill>
                  <a:schemeClr val="tx1"/>
                </a:solidFill>
                <a:latin typeface="Times New Roman"/>
                <a:cs typeface="Times New Roman"/>
              </a:rPr>
              <a:t>.  Ma to znaczenie przy </a:t>
            </a:r>
            <a:r>
              <a:rPr lang="pl-PL" sz="2400" b="1" dirty="0">
                <a:solidFill>
                  <a:schemeClr val="tx1"/>
                </a:solidFill>
                <a:latin typeface="Times New Roman"/>
                <a:cs typeface="Times New Roman"/>
              </a:rPr>
              <a:t>dochodzeniu ochrony</a:t>
            </a:r>
            <a:r>
              <a:rPr lang="pl-PL" sz="2400" dirty="0">
                <a:solidFill>
                  <a:schemeClr val="tx1"/>
                </a:solidFill>
                <a:latin typeface="Times New Roman"/>
                <a:cs typeface="Times New Roman"/>
              </a:rPr>
              <a:t>. </a:t>
            </a:r>
            <a:r>
              <a:rPr lang="pl-PL" sz="2400" b="1" dirty="0">
                <a:solidFill>
                  <a:schemeClr val="tx1"/>
                </a:solidFill>
                <a:latin typeface="Times New Roman"/>
                <a:cs typeface="Times New Roman"/>
              </a:rPr>
              <a:t>Nie jest zabronione fotografowanie i filmowanie nauczycieli</a:t>
            </a:r>
            <a:r>
              <a:rPr lang="pl-PL" sz="2400" dirty="0">
                <a:solidFill>
                  <a:schemeClr val="tx1"/>
                </a:solidFill>
                <a:latin typeface="Times New Roman"/>
                <a:cs typeface="Times New Roman"/>
              </a:rPr>
              <a:t>. Dopiero </a:t>
            </a:r>
            <a:r>
              <a:rPr lang="pl-PL" sz="2400" b="1" dirty="0">
                <a:solidFill>
                  <a:schemeClr val="tx1"/>
                </a:solidFill>
                <a:latin typeface="Times New Roman"/>
                <a:cs typeface="Times New Roman"/>
              </a:rPr>
              <a:t>bezprawne rozpowszechnianie zdjęć i nagrań nauczycieli bez ich zgody jest chronione.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czyli:</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Nagrywanie TAK – rozpowszechnianie – NIE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Ochrona wynika z </a:t>
            </a:r>
            <a:r>
              <a:rPr lang="pl-PL" sz="2400" b="1" dirty="0">
                <a:solidFill>
                  <a:srgbClr val="FF0000"/>
                </a:solidFill>
                <a:latin typeface="Times New Roman"/>
                <a:cs typeface="Times New Roman"/>
              </a:rPr>
              <a:t>art. 23 i 24 Kodeksu cywilnego </a:t>
            </a:r>
            <a:r>
              <a:rPr lang="pl-PL" sz="2400" dirty="0">
                <a:solidFill>
                  <a:schemeClr val="tx1"/>
                </a:solidFill>
                <a:latin typeface="Times New Roman"/>
                <a:cs typeface="Times New Roman"/>
              </a:rPr>
              <a:t>oraz przepisów prawa autorskiego w zakresie prawa do wizerunku (</a:t>
            </a:r>
            <a:r>
              <a:rPr lang="pl-PL" sz="2400" b="1" dirty="0">
                <a:solidFill>
                  <a:srgbClr val="FF0000"/>
                </a:solidFill>
                <a:latin typeface="Times New Roman"/>
                <a:cs typeface="Times New Roman"/>
              </a:rPr>
              <a:t>art. 81 ustawy z prawie autorskim i prawach pokrewnych</a:t>
            </a:r>
            <a:r>
              <a:rPr lang="pl-PL" sz="2400" dirty="0">
                <a:solidFill>
                  <a:schemeClr val="tx1"/>
                </a:solidFill>
                <a:latin typeface="Times New Roman"/>
                <a:cs typeface="Times New Roman"/>
              </a:rPr>
              <a:t>).</a:t>
            </a: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p:txBody>
      </p:sp>
    </p:spTree>
    <p:extLst>
      <p:ext uri="{BB962C8B-B14F-4D97-AF65-F5344CB8AC3E}">
        <p14:creationId xmlns:p14="http://schemas.microsoft.com/office/powerpoint/2010/main" val="345465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7ACA2-ED9F-42C4-18FF-D55B9ED6A221}"/>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F3CB70BF-24F5-0124-336A-B5084BE76BBB}"/>
              </a:ext>
            </a:extLst>
          </p:cNvPr>
          <p:cNvSpPr txBox="1"/>
          <p:nvPr/>
        </p:nvSpPr>
        <p:spPr>
          <a:xfrm>
            <a:off x="0" y="0"/>
            <a:ext cx="7835900" cy="1233992"/>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Przepisy Kodeksu karnego mające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bezpośrednie zastosowanie do nauczycieli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pozostających pod ochrona prawną</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CDEDA2AB-F60A-748D-9BC6-04F086E2D50B}"/>
              </a:ext>
            </a:extLst>
          </p:cNvPr>
          <p:cNvPicPr/>
          <p:nvPr/>
        </p:nvPicPr>
        <p:blipFill>
          <a:blip r:embed="rId3" cstate="print"/>
          <a:stretch>
            <a:fillRect/>
          </a:stretch>
        </p:blipFill>
        <p:spPr>
          <a:xfrm>
            <a:off x="4090" y="-50423"/>
            <a:ext cx="986408" cy="605027"/>
          </a:xfrm>
          <a:prstGeom prst="rect">
            <a:avLst/>
          </a:prstGeom>
        </p:spPr>
      </p:pic>
      <p:sp>
        <p:nvSpPr>
          <p:cNvPr id="48" name="object 48">
            <a:extLst>
              <a:ext uri="{FF2B5EF4-FFF2-40B4-BE49-F238E27FC236}">
                <a16:creationId xmlns:a16="http://schemas.microsoft.com/office/drawing/2014/main" id="{473673EF-4AFC-E777-4E48-F6868A9A034B}"/>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14</a:t>
            </a:fld>
            <a:endParaRPr spc="-50" dirty="0"/>
          </a:p>
        </p:txBody>
      </p:sp>
      <p:sp>
        <p:nvSpPr>
          <p:cNvPr id="2" name="object 4">
            <a:extLst>
              <a:ext uri="{FF2B5EF4-FFF2-40B4-BE49-F238E27FC236}">
                <a16:creationId xmlns:a16="http://schemas.microsoft.com/office/drawing/2014/main" id="{D4F1BEB1-3838-373E-163B-00AECAD1EF35}"/>
              </a:ext>
            </a:extLst>
          </p:cNvPr>
          <p:cNvSpPr txBox="1"/>
          <p:nvPr/>
        </p:nvSpPr>
        <p:spPr>
          <a:xfrm>
            <a:off x="0" y="1562576"/>
            <a:ext cx="7835900" cy="4859857"/>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Sankcjom karnym podlegają następujące czyny popełnione wobec nauczycieli:</a:t>
            </a:r>
          </a:p>
          <a:p>
            <a:pPr marL="365125" marR="5080" indent="-7938" algn="l">
              <a:lnSpc>
                <a:spcPct val="90800"/>
              </a:lnSpc>
              <a:spcBef>
                <a:spcPts val="450"/>
              </a:spcBef>
              <a:tabLst>
                <a:tab pos="2668270" algn="l"/>
              </a:tabLst>
            </a:pPr>
            <a:endParaRPr lang="pl-PL" sz="800" b="1" dirty="0">
              <a:solidFill>
                <a:srgbClr val="FF0000"/>
              </a:solidFill>
              <a:latin typeface="Times New Roman"/>
              <a:cs typeface="Times New Roman"/>
            </a:endParaRPr>
          </a:p>
          <a:p>
            <a:pPr marL="700087" marR="5080" indent="-342900" algn="l">
              <a:lnSpc>
                <a:spcPct val="90800"/>
              </a:lnSpc>
              <a:spcBef>
                <a:spcPts val="450"/>
              </a:spcBef>
              <a:buFont typeface="Arial" panose="020B0604020202020204" pitchFamily="34" charset="0"/>
              <a:buChar char="•"/>
              <a:tabLst>
                <a:tab pos="2668270" algn="l"/>
              </a:tabLst>
            </a:pPr>
            <a:r>
              <a:rPr lang="pl-PL" sz="2400" b="1" dirty="0">
                <a:solidFill>
                  <a:srgbClr val="FF0000"/>
                </a:solidFill>
                <a:latin typeface="Times New Roman"/>
                <a:cs typeface="Times New Roman"/>
              </a:rPr>
              <a:t>art. 222 </a:t>
            </a:r>
            <a:r>
              <a:rPr lang="pl-PL" sz="2400" dirty="0">
                <a:solidFill>
                  <a:schemeClr val="tx1"/>
                </a:solidFill>
                <a:latin typeface="Times New Roman"/>
                <a:cs typeface="Times New Roman"/>
              </a:rPr>
              <a:t>– naruszenie nietykalności osobistej funkcjonariusza publicznego,</a:t>
            </a:r>
          </a:p>
          <a:p>
            <a:pPr marL="700087" marR="5080" indent="-342900" algn="l">
              <a:lnSpc>
                <a:spcPct val="90800"/>
              </a:lnSpc>
              <a:spcBef>
                <a:spcPts val="450"/>
              </a:spcBef>
              <a:buFont typeface="Arial" panose="020B0604020202020204" pitchFamily="34" charset="0"/>
              <a:buChar char="•"/>
              <a:tabLst>
                <a:tab pos="2668270" algn="l"/>
              </a:tabLst>
            </a:pPr>
            <a:r>
              <a:rPr lang="pl-PL" sz="2400" b="1" dirty="0">
                <a:solidFill>
                  <a:srgbClr val="FF0000"/>
                </a:solidFill>
                <a:latin typeface="Times New Roman"/>
                <a:cs typeface="Times New Roman"/>
              </a:rPr>
              <a:t>art.. 223 </a:t>
            </a:r>
            <a:r>
              <a:rPr lang="pl-PL" sz="2400" dirty="0">
                <a:solidFill>
                  <a:schemeClr val="tx1"/>
                </a:solidFill>
                <a:latin typeface="Times New Roman"/>
                <a:cs typeface="Times New Roman"/>
              </a:rPr>
              <a:t>– czynną napaść na funkcjonariusza publicznego wspólnie z innymi osobami lub z użyciem broni palnej albo innego niebezpiecznego przedmiotu lub środka obezwładniającego,</a:t>
            </a:r>
          </a:p>
          <a:p>
            <a:pPr marL="700087" marR="5080" indent="-342900" algn="l">
              <a:lnSpc>
                <a:spcPct val="90800"/>
              </a:lnSpc>
              <a:spcBef>
                <a:spcPts val="450"/>
              </a:spcBef>
              <a:buFont typeface="Arial" panose="020B0604020202020204" pitchFamily="34" charset="0"/>
              <a:buChar char="•"/>
              <a:tabLst>
                <a:tab pos="2668270" algn="l"/>
              </a:tabLst>
            </a:pPr>
            <a:r>
              <a:rPr lang="pl-PL" sz="2400" b="1" dirty="0">
                <a:solidFill>
                  <a:srgbClr val="FF0000"/>
                </a:solidFill>
                <a:latin typeface="Times New Roman"/>
                <a:cs typeface="Times New Roman"/>
              </a:rPr>
              <a:t>art.. 224 § 2 </a:t>
            </a:r>
            <a:r>
              <a:rPr lang="pl-PL" sz="2400" dirty="0">
                <a:solidFill>
                  <a:schemeClr val="tx1"/>
                </a:solidFill>
                <a:latin typeface="Times New Roman"/>
                <a:cs typeface="Times New Roman"/>
              </a:rPr>
              <a:t>– stosowanie groźby bezprawnej lub przemocy w celu zmuszenia funkcjonariusza publicznego do przedsięwzięcia lub zaniechania prawnej czynności służbowej,</a:t>
            </a:r>
          </a:p>
          <a:p>
            <a:pPr marL="700087" marR="5080" indent="-342900" algn="l">
              <a:lnSpc>
                <a:spcPct val="90800"/>
              </a:lnSpc>
              <a:spcBef>
                <a:spcPts val="450"/>
              </a:spcBef>
              <a:buFont typeface="Arial" panose="020B0604020202020204" pitchFamily="34" charset="0"/>
              <a:buChar char="•"/>
              <a:tabLst>
                <a:tab pos="2668270" algn="l"/>
              </a:tabLst>
            </a:pPr>
            <a:r>
              <a:rPr lang="pl-PL" sz="2400" b="1" dirty="0">
                <a:solidFill>
                  <a:srgbClr val="FF0000"/>
                </a:solidFill>
                <a:latin typeface="Times New Roman"/>
                <a:cs typeface="Times New Roman"/>
              </a:rPr>
              <a:t>art. 226 </a:t>
            </a:r>
            <a:r>
              <a:rPr lang="pl-PL" sz="2400" dirty="0">
                <a:solidFill>
                  <a:schemeClr val="tx1"/>
                </a:solidFill>
                <a:latin typeface="Times New Roman"/>
                <a:cs typeface="Times New Roman"/>
              </a:rPr>
              <a:t>– znieważenie funkcjonariusza publicznego.</a:t>
            </a:r>
          </a:p>
        </p:txBody>
      </p:sp>
    </p:spTree>
    <p:extLst>
      <p:ext uri="{BB962C8B-B14F-4D97-AF65-F5344CB8AC3E}">
        <p14:creationId xmlns:p14="http://schemas.microsoft.com/office/powerpoint/2010/main" val="322555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heel(1)">
                                      <p:cBhvr>
                                        <p:cTn id="25" dur="2000"/>
                                        <p:tgtEl>
                                          <p:spTgt spid="2">
                                            <p:txEl>
                                              <p:pRg st="3" end="3"/>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wheel(1)">
                                      <p:cBhvr>
                                        <p:cTn id="28" dur="2000"/>
                                        <p:tgtEl>
                                          <p:spTgt spid="2">
                                            <p:txEl>
                                              <p:pRg st="4" end="4"/>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wheel(1)">
                                      <p:cBhvr>
                                        <p:cTn id="31"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B4CD9-48FD-C549-649D-16C11A274453}"/>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6A031ACC-EB7D-7736-22FF-E27B87A75D57}"/>
              </a:ext>
            </a:extLst>
          </p:cNvPr>
          <p:cNvSpPr txBox="1"/>
          <p:nvPr/>
        </p:nvSpPr>
        <p:spPr>
          <a:xfrm>
            <a:off x="-1" y="2401612"/>
            <a:ext cx="7771754" cy="1906291"/>
          </a:xfrm>
          <a:prstGeom prst="rect">
            <a:avLst/>
          </a:prstGeom>
        </p:spPr>
        <p:txBody>
          <a:bodyPr vert="horz" wrap="square" lIns="0" tIns="57150" rIns="0" bIns="0" rtlCol="0">
            <a:spAutoFit/>
          </a:bodyPr>
          <a:lstStyle/>
          <a:p>
            <a:pPr marL="365125" marR="5080" indent="441325" algn="ctr">
              <a:lnSpc>
                <a:spcPct val="90800"/>
              </a:lnSpc>
              <a:spcBef>
                <a:spcPts val="450"/>
              </a:spcBef>
              <a:tabLst>
                <a:tab pos="1968500" algn="l"/>
              </a:tabLst>
            </a:pPr>
            <a:r>
              <a:rPr lang="pl-PL" sz="4400" b="1" dirty="0">
                <a:solidFill>
                  <a:srgbClr val="FF0000"/>
                </a:solidFill>
                <a:latin typeface="Times New Roman"/>
                <a:cs typeface="Times New Roman"/>
              </a:rPr>
              <a:t>Egzekwowanie przepisów  </a:t>
            </a:r>
            <a:br>
              <a:rPr lang="pl-PL" sz="4400" b="1" dirty="0">
                <a:solidFill>
                  <a:srgbClr val="FF0000"/>
                </a:solidFill>
                <a:latin typeface="Times New Roman"/>
                <a:cs typeface="Times New Roman"/>
              </a:rPr>
            </a:br>
            <a:r>
              <a:rPr lang="pl-PL" sz="4400" b="1" dirty="0">
                <a:solidFill>
                  <a:srgbClr val="FF0000"/>
                </a:solidFill>
                <a:latin typeface="Times New Roman"/>
                <a:cs typeface="Times New Roman"/>
              </a:rPr>
              <a:t>   zakazujących spożywania </a:t>
            </a:r>
            <a:br>
              <a:rPr lang="pl-PL" sz="4400" b="1" dirty="0">
                <a:solidFill>
                  <a:srgbClr val="FF0000"/>
                </a:solidFill>
                <a:latin typeface="Times New Roman"/>
                <a:cs typeface="Times New Roman"/>
              </a:rPr>
            </a:br>
            <a:r>
              <a:rPr lang="pl-PL" sz="4400" b="1" dirty="0">
                <a:solidFill>
                  <a:srgbClr val="FF0000"/>
                </a:solidFill>
                <a:latin typeface="Times New Roman"/>
                <a:cs typeface="Times New Roman"/>
              </a:rPr>
              <a:t>    alkoholu na terenie szkoły</a:t>
            </a:r>
            <a:endParaRPr sz="44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AA7A886A-DE67-5A7C-686D-A71E6F8E4077}"/>
              </a:ext>
            </a:extLst>
          </p:cNvPr>
          <p:cNvPicPr/>
          <p:nvPr/>
        </p:nvPicPr>
        <p:blipFill>
          <a:blip r:embed="rId3" cstate="print"/>
          <a:stretch>
            <a:fillRect/>
          </a:stretch>
        </p:blipFill>
        <p:spPr>
          <a:xfrm>
            <a:off x="-25616" y="2401612"/>
            <a:ext cx="986408" cy="605027"/>
          </a:xfrm>
          <a:prstGeom prst="rect">
            <a:avLst/>
          </a:prstGeom>
        </p:spPr>
      </p:pic>
      <p:sp>
        <p:nvSpPr>
          <p:cNvPr id="6" name="object 6">
            <a:extLst>
              <a:ext uri="{FF2B5EF4-FFF2-40B4-BE49-F238E27FC236}">
                <a16:creationId xmlns:a16="http://schemas.microsoft.com/office/drawing/2014/main" id="{D456FCA3-5F18-C8C7-4FF1-CC182AAD3ED3}"/>
              </a:ext>
            </a:extLst>
          </p:cNvPr>
          <p:cNvSpPr/>
          <p:nvPr/>
        </p:nvSpPr>
        <p:spPr>
          <a:xfrm>
            <a:off x="1419237" y="4166361"/>
            <a:ext cx="20955" cy="1270"/>
          </a:xfrm>
          <a:custGeom>
            <a:avLst/>
            <a:gdLst/>
            <a:ahLst/>
            <a:cxnLst/>
            <a:rect l="l" t="t" r="r" b="b"/>
            <a:pathLst>
              <a:path w="20955" h="1270">
                <a:moveTo>
                  <a:pt x="0" y="0"/>
                </a:moveTo>
                <a:lnTo>
                  <a:pt x="20574" y="762"/>
                </a:lnTo>
              </a:path>
            </a:pathLst>
          </a:custGeom>
          <a:ln w="12953">
            <a:solidFill>
              <a:srgbClr val="016301"/>
            </a:solidFill>
          </a:ln>
        </p:spPr>
        <p:txBody>
          <a:bodyPr wrap="square" lIns="0" tIns="0" rIns="0" bIns="0" rtlCol="0"/>
          <a:lstStyle/>
          <a:p>
            <a:endParaRPr/>
          </a:p>
        </p:txBody>
      </p:sp>
      <p:grpSp>
        <p:nvGrpSpPr>
          <p:cNvPr id="13" name="object 13">
            <a:extLst>
              <a:ext uri="{FF2B5EF4-FFF2-40B4-BE49-F238E27FC236}">
                <a16:creationId xmlns:a16="http://schemas.microsoft.com/office/drawing/2014/main" id="{24BAA4BF-3CB7-B50A-F670-D86354A7D7E9}"/>
              </a:ext>
            </a:extLst>
          </p:cNvPr>
          <p:cNvGrpSpPr/>
          <p:nvPr/>
        </p:nvGrpSpPr>
        <p:grpSpPr>
          <a:xfrm>
            <a:off x="1340370" y="4082160"/>
            <a:ext cx="30480" cy="16510"/>
            <a:chOff x="1340370" y="4082160"/>
            <a:chExt cx="30480" cy="16510"/>
          </a:xfrm>
        </p:grpSpPr>
        <p:sp>
          <p:nvSpPr>
            <p:cNvPr id="14" name="object 14">
              <a:extLst>
                <a:ext uri="{FF2B5EF4-FFF2-40B4-BE49-F238E27FC236}">
                  <a16:creationId xmlns:a16="http://schemas.microsoft.com/office/drawing/2014/main" id="{B16D4F11-E279-6E3C-38A8-267B6A6F9D07}"/>
                </a:ext>
              </a:extLst>
            </p:cNvPr>
            <p:cNvSpPr/>
            <p:nvPr/>
          </p:nvSpPr>
          <p:spPr>
            <a:xfrm>
              <a:off x="1342275" y="4088637"/>
              <a:ext cx="5080" cy="0"/>
            </a:xfrm>
            <a:custGeom>
              <a:avLst/>
              <a:gdLst/>
              <a:ahLst/>
              <a:cxnLst/>
              <a:rect l="l" t="t" r="r" b="b"/>
              <a:pathLst>
                <a:path w="5080">
                  <a:moveTo>
                    <a:pt x="0" y="0"/>
                  </a:moveTo>
                  <a:lnTo>
                    <a:pt x="4571" y="0"/>
                  </a:lnTo>
                </a:path>
              </a:pathLst>
            </a:custGeom>
            <a:ln w="12954">
              <a:solidFill>
                <a:srgbClr val="016301"/>
              </a:solidFill>
            </a:ln>
          </p:spPr>
          <p:txBody>
            <a:bodyPr wrap="square" lIns="0" tIns="0" rIns="0" bIns="0" rtlCol="0"/>
            <a:lstStyle/>
            <a:p>
              <a:endParaRPr/>
            </a:p>
          </p:txBody>
        </p:sp>
        <p:sp>
          <p:nvSpPr>
            <p:cNvPr id="15" name="object 15">
              <a:extLst>
                <a:ext uri="{FF2B5EF4-FFF2-40B4-BE49-F238E27FC236}">
                  <a16:creationId xmlns:a16="http://schemas.microsoft.com/office/drawing/2014/main" id="{6E3DB726-A870-A2D5-1C6A-0B46F0C3289C}"/>
                </a:ext>
              </a:extLst>
            </p:cNvPr>
            <p:cNvSpPr/>
            <p:nvPr/>
          </p:nvSpPr>
          <p:spPr>
            <a:xfrm>
              <a:off x="1346847" y="4088637"/>
              <a:ext cx="5080" cy="1270"/>
            </a:xfrm>
            <a:custGeom>
              <a:avLst/>
              <a:gdLst/>
              <a:ahLst/>
              <a:cxnLst/>
              <a:rect l="l" t="t" r="r" b="b"/>
              <a:pathLst>
                <a:path w="5080" h="1270">
                  <a:moveTo>
                    <a:pt x="0" y="0"/>
                  </a:moveTo>
                  <a:lnTo>
                    <a:pt x="4572" y="762"/>
                  </a:lnTo>
                </a:path>
              </a:pathLst>
            </a:custGeom>
            <a:ln w="12954">
              <a:solidFill>
                <a:srgbClr val="016501"/>
              </a:solidFill>
            </a:ln>
          </p:spPr>
          <p:txBody>
            <a:bodyPr wrap="square" lIns="0" tIns="0" rIns="0" bIns="0" rtlCol="0"/>
            <a:lstStyle/>
            <a:p>
              <a:endParaRPr/>
            </a:p>
          </p:txBody>
        </p:sp>
        <p:sp>
          <p:nvSpPr>
            <p:cNvPr id="16" name="object 16">
              <a:extLst>
                <a:ext uri="{FF2B5EF4-FFF2-40B4-BE49-F238E27FC236}">
                  <a16:creationId xmlns:a16="http://schemas.microsoft.com/office/drawing/2014/main" id="{A781866B-8D0E-DD0E-EA3C-CBB95F2977E2}"/>
                </a:ext>
              </a:extLst>
            </p:cNvPr>
            <p:cNvSpPr/>
            <p:nvPr/>
          </p:nvSpPr>
          <p:spPr>
            <a:xfrm>
              <a:off x="1351419" y="4089399"/>
              <a:ext cx="5715" cy="1270"/>
            </a:xfrm>
            <a:custGeom>
              <a:avLst/>
              <a:gdLst/>
              <a:ahLst/>
              <a:cxnLst/>
              <a:rect l="l" t="t" r="r" b="b"/>
              <a:pathLst>
                <a:path w="5715" h="1270">
                  <a:moveTo>
                    <a:pt x="0" y="0"/>
                  </a:moveTo>
                  <a:lnTo>
                    <a:pt x="5333" y="762"/>
                  </a:lnTo>
                </a:path>
              </a:pathLst>
            </a:custGeom>
            <a:ln w="12954">
              <a:solidFill>
                <a:srgbClr val="016401"/>
              </a:solidFill>
            </a:ln>
          </p:spPr>
          <p:txBody>
            <a:bodyPr wrap="square" lIns="0" tIns="0" rIns="0" bIns="0" rtlCol="0"/>
            <a:lstStyle/>
            <a:p>
              <a:endParaRPr/>
            </a:p>
          </p:txBody>
        </p:sp>
        <p:sp>
          <p:nvSpPr>
            <p:cNvPr id="17" name="object 17">
              <a:extLst>
                <a:ext uri="{FF2B5EF4-FFF2-40B4-BE49-F238E27FC236}">
                  <a16:creationId xmlns:a16="http://schemas.microsoft.com/office/drawing/2014/main" id="{93BB9470-AAC0-5109-D0A6-FF151217429B}"/>
                </a:ext>
              </a:extLst>
            </p:cNvPr>
            <p:cNvSpPr/>
            <p:nvPr/>
          </p:nvSpPr>
          <p:spPr>
            <a:xfrm>
              <a:off x="1356753" y="4090161"/>
              <a:ext cx="5080" cy="1270"/>
            </a:xfrm>
            <a:custGeom>
              <a:avLst/>
              <a:gdLst/>
              <a:ahLst/>
              <a:cxnLst/>
              <a:rect l="l" t="t" r="r" b="b"/>
              <a:pathLst>
                <a:path w="5080" h="1270">
                  <a:moveTo>
                    <a:pt x="0" y="0"/>
                  </a:moveTo>
                  <a:lnTo>
                    <a:pt x="4572" y="762"/>
                  </a:lnTo>
                </a:path>
              </a:pathLst>
            </a:custGeom>
            <a:ln w="12954">
              <a:solidFill>
                <a:srgbClr val="016601"/>
              </a:solidFill>
            </a:ln>
          </p:spPr>
          <p:txBody>
            <a:bodyPr wrap="square" lIns="0" tIns="0" rIns="0" bIns="0" rtlCol="0"/>
            <a:lstStyle/>
            <a:p>
              <a:endParaRPr/>
            </a:p>
          </p:txBody>
        </p:sp>
        <p:sp>
          <p:nvSpPr>
            <p:cNvPr id="18" name="object 18">
              <a:extLst>
                <a:ext uri="{FF2B5EF4-FFF2-40B4-BE49-F238E27FC236}">
                  <a16:creationId xmlns:a16="http://schemas.microsoft.com/office/drawing/2014/main" id="{1C7EF104-272B-4BA4-920C-B6405B316388}"/>
                </a:ext>
              </a:extLst>
            </p:cNvPr>
            <p:cNvSpPr/>
            <p:nvPr/>
          </p:nvSpPr>
          <p:spPr>
            <a:xfrm>
              <a:off x="1361325" y="4090923"/>
              <a:ext cx="3175" cy="1270"/>
            </a:xfrm>
            <a:custGeom>
              <a:avLst/>
              <a:gdLst/>
              <a:ahLst/>
              <a:cxnLst/>
              <a:rect l="l" t="t" r="r" b="b"/>
              <a:pathLst>
                <a:path w="3175" h="1270">
                  <a:moveTo>
                    <a:pt x="0" y="0"/>
                  </a:moveTo>
                  <a:lnTo>
                    <a:pt x="3048" y="762"/>
                  </a:lnTo>
                </a:path>
              </a:pathLst>
            </a:custGeom>
            <a:ln w="12954">
              <a:solidFill>
                <a:srgbClr val="016801"/>
              </a:solidFill>
            </a:ln>
          </p:spPr>
          <p:txBody>
            <a:bodyPr wrap="square" lIns="0" tIns="0" rIns="0" bIns="0" rtlCol="0"/>
            <a:lstStyle/>
            <a:p>
              <a:endParaRPr/>
            </a:p>
          </p:txBody>
        </p:sp>
      </p:grpSp>
      <p:sp>
        <p:nvSpPr>
          <p:cNvPr id="48" name="object 48">
            <a:extLst>
              <a:ext uri="{FF2B5EF4-FFF2-40B4-BE49-F238E27FC236}">
                <a16:creationId xmlns:a16="http://schemas.microsoft.com/office/drawing/2014/main" id="{7FF8C5AE-29B1-92BA-F88C-986AADD090E3}"/>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15</a:t>
            </a:fld>
            <a:endParaRPr spc="-50" dirty="0"/>
          </a:p>
        </p:txBody>
      </p:sp>
    </p:spTree>
    <p:extLst>
      <p:ext uri="{BB962C8B-B14F-4D97-AF65-F5344CB8AC3E}">
        <p14:creationId xmlns:p14="http://schemas.microsoft.com/office/powerpoint/2010/main" val="303685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C81AA-731B-13AA-FA31-79E4DC5453E6}"/>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C169E488-CDA9-DBF1-49C0-CC91D047C5A1}"/>
              </a:ext>
            </a:extLst>
          </p:cNvPr>
          <p:cNvSpPr txBox="1"/>
          <p:nvPr/>
        </p:nvSpPr>
        <p:spPr>
          <a:xfrm>
            <a:off x="-31914" y="188473"/>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Egzekwowanie przepisów zakazujących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spożywania alkoholu na terenie szkoły</a:t>
            </a:r>
          </a:p>
        </p:txBody>
      </p:sp>
      <p:pic>
        <p:nvPicPr>
          <p:cNvPr id="5" name="object 5">
            <a:extLst>
              <a:ext uri="{FF2B5EF4-FFF2-40B4-BE49-F238E27FC236}">
                <a16:creationId xmlns:a16="http://schemas.microsoft.com/office/drawing/2014/main" id="{BB24E723-245B-A2F0-0337-E800CA950965}"/>
              </a:ext>
            </a:extLst>
          </p:cNvPr>
          <p:cNvPicPr/>
          <p:nvPr/>
        </p:nvPicPr>
        <p:blipFill>
          <a:blip r:embed="rId3" cstate="print"/>
          <a:stretch>
            <a:fillRect/>
          </a:stretch>
        </p:blipFill>
        <p:spPr>
          <a:xfrm>
            <a:off x="314214" y="188473"/>
            <a:ext cx="986408" cy="605027"/>
          </a:xfrm>
          <a:prstGeom prst="rect">
            <a:avLst/>
          </a:prstGeom>
        </p:spPr>
      </p:pic>
      <p:sp>
        <p:nvSpPr>
          <p:cNvPr id="48" name="object 48">
            <a:extLst>
              <a:ext uri="{FF2B5EF4-FFF2-40B4-BE49-F238E27FC236}">
                <a16:creationId xmlns:a16="http://schemas.microsoft.com/office/drawing/2014/main" id="{72558C72-4A18-4D25-C517-F6464E9ED683}"/>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16</a:t>
            </a:fld>
            <a:endParaRPr spc="-50" dirty="0"/>
          </a:p>
        </p:txBody>
      </p:sp>
      <p:sp>
        <p:nvSpPr>
          <p:cNvPr id="2" name="object 4">
            <a:extLst>
              <a:ext uri="{FF2B5EF4-FFF2-40B4-BE49-F238E27FC236}">
                <a16:creationId xmlns:a16="http://schemas.microsoft.com/office/drawing/2014/main" id="{71E6C6F3-0F43-3446-9A46-1BA09DEDB36D}"/>
              </a:ext>
            </a:extLst>
          </p:cNvPr>
          <p:cNvSpPr txBox="1"/>
          <p:nvPr/>
        </p:nvSpPr>
        <p:spPr>
          <a:xfrm>
            <a:off x="30079" y="1343443"/>
            <a:ext cx="7835900" cy="4619598"/>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14 ust. 1 pkt 1 ustawy z dnia 26 października 1982 r. o wychowaniu w trzeźwości i przeciwdziałaniu alkoholizmowi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wprowadza bezwzględny zakaz sprzedaży, podawania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i spożywania napojów alkoholowych na terenie szkół oraz innych zakładów i placówek oświatowo-wychowawczych, opiekuńczych i domów studenckich.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Pojęcie szkoły interpretować należy w znaczeniu, jakie temu pojęciu nadaje ustawa z dnia 7 września 1991 r. o systemie oświaty (Dz. U. z 2004 r. Nr 256, poz. 2572, z </a:t>
            </a:r>
            <a:r>
              <a:rPr lang="pl-PL" sz="2400" dirty="0" err="1">
                <a:solidFill>
                  <a:schemeClr val="tx1"/>
                </a:solidFill>
                <a:latin typeface="Times New Roman"/>
                <a:cs typeface="Times New Roman"/>
              </a:rPr>
              <a:t>późn</a:t>
            </a:r>
            <a:r>
              <a:rPr lang="pl-PL" sz="2400" dirty="0">
                <a:solidFill>
                  <a:schemeClr val="tx1"/>
                </a:solidFill>
                <a:latin typeface="Times New Roman"/>
                <a:cs typeface="Times New Roman"/>
              </a:rPr>
              <a:t>. zm.). </a:t>
            </a:r>
            <a:r>
              <a:rPr lang="pl-PL" sz="2400" b="1" dirty="0">
                <a:solidFill>
                  <a:srgbClr val="FF0000"/>
                </a:solidFill>
                <a:latin typeface="Times New Roman"/>
                <a:cs typeface="Times New Roman"/>
              </a:rPr>
              <a:t>Nie istnieją wyjątki od zakazu spożywania napojów alkoholowych na terenie szkół.</a:t>
            </a: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p:txBody>
      </p:sp>
    </p:spTree>
    <p:extLst>
      <p:ext uri="{BB962C8B-B14F-4D97-AF65-F5344CB8AC3E}">
        <p14:creationId xmlns:p14="http://schemas.microsoft.com/office/powerpoint/2010/main" val="311273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BFC3D-682B-AA3A-A9E6-C55D7899240E}"/>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5091EF95-94A9-FC87-38F7-399633DC1B76}"/>
              </a:ext>
            </a:extLst>
          </p:cNvPr>
          <p:cNvSpPr txBox="1"/>
          <p:nvPr/>
        </p:nvSpPr>
        <p:spPr>
          <a:xfrm>
            <a:off x="-31914" y="188473"/>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Egzekwowanie przepisów zakazujących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spożywania alkoholu na terenie szkoły</a:t>
            </a:r>
          </a:p>
        </p:txBody>
      </p:sp>
      <p:pic>
        <p:nvPicPr>
          <p:cNvPr id="5" name="object 5">
            <a:extLst>
              <a:ext uri="{FF2B5EF4-FFF2-40B4-BE49-F238E27FC236}">
                <a16:creationId xmlns:a16="http://schemas.microsoft.com/office/drawing/2014/main" id="{2B6EBFD0-1BFB-90CD-795F-FE42E95AD20E}"/>
              </a:ext>
            </a:extLst>
          </p:cNvPr>
          <p:cNvPicPr/>
          <p:nvPr/>
        </p:nvPicPr>
        <p:blipFill>
          <a:blip r:embed="rId3" cstate="print"/>
          <a:stretch>
            <a:fillRect/>
          </a:stretch>
        </p:blipFill>
        <p:spPr>
          <a:xfrm>
            <a:off x="314214" y="188473"/>
            <a:ext cx="986408" cy="605027"/>
          </a:xfrm>
          <a:prstGeom prst="rect">
            <a:avLst/>
          </a:prstGeom>
        </p:spPr>
      </p:pic>
      <p:sp>
        <p:nvSpPr>
          <p:cNvPr id="48" name="object 48">
            <a:extLst>
              <a:ext uri="{FF2B5EF4-FFF2-40B4-BE49-F238E27FC236}">
                <a16:creationId xmlns:a16="http://schemas.microsoft.com/office/drawing/2014/main" id="{CE3635F9-95C5-D95B-C1ED-E3753E5368D2}"/>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17</a:t>
            </a:fld>
            <a:endParaRPr spc="-50" dirty="0"/>
          </a:p>
        </p:txBody>
      </p:sp>
      <p:sp>
        <p:nvSpPr>
          <p:cNvPr id="2" name="object 4">
            <a:extLst>
              <a:ext uri="{FF2B5EF4-FFF2-40B4-BE49-F238E27FC236}">
                <a16:creationId xmlns:a16="http://schemas.microsoft.com/office/drawing/2014/main" id="{FE554956-67D2-5782-41EF-B670BD2170C0}"/>
              </a:ext>
            </a:extLst>
          </p:cNvPr>
          <p:cNvSpPr txBox="1"/>
          <p:nvPr/>
        </p:nvSpPr>
        <p:spPr>
          <a:xfrm>
            <a:off x="0" y="1076978"/>
            <a:ext cx="7975600" cy="5548314"/>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Napój alkoholowy a napój bezalkoholowy</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46. Ustawa o wychowaniu w trzeźwości (...)</a:t>
            </a:r>
          </a:p>
          <a:p>
            <a:pPr marL="700087" marR="5080" indent="-342900" algn="l">
              <a:lnSpc>
                <a:spcPct val="90800"/>
              </a:lnSpc>
              <a:spcBef>
                <a:spcPts val="450"/>
              </a:spcBef>
              <a:buFontTx/>
              <a:buChar char="-"/>
              <a:tabLst>
                <a:tab pos="2668270" algn="l"/>
              </a:tabLst>
            </a:pPr>
            <a:r>
              <a:rPr lang="pl-PL" sz="2400" b="1" dirty="0">
                <a:solidFill>
                  <a:srgbClr val="FF0000"/>
                </a:solidFill>
                <a:latin typeface="Times New Roman"/>
                <a:cs typeface="Times New Roman"/>
              </a:rPr>
              <a:t>napojem alkoholowym </a:t>
            </a:r>
            <a:r>
              <a:rPr lang="pl-PL" sz="2400" dirty="0">
                <a:solidFill>
                  <a:schemeClr val="tx1"/>
                </a:solidFill>
                <a:latin typeface="Times New Roman"/>
                <a:cs typeface="Times New Roman"/>
              </a:rPr>
              <a:t>w rozumieniu ustawy jest produkt przeznaczony do spożycia zawierający alkohol etylowy pochodzenia rolniczego w stężeniu przekraczającym 0,5% objętościowych alkoholu.</a:t>
            </a:r>
          </a:p>
          <a:p>
            <a:pPr marL="700087" marR="5080" indent="-342900" algn="l">
              <a:lnSpc>
                <a:spcPct val="90800"/>
              </a:lnSpc>
              <a:spcBef>
                <a:spcPts val="450"/>
              </a:spcBef>
              <a:buFontTx/>
              <a:buChar char="-"/>
              <a:tabLst>
                <a:tab pos="2668270" algn="l"/>
              </a:tabLst>
            </a:pPr>
            <a:r>
              <a:rPr lang="pl-PL" sz="2400" b="1" dirty="0">
                <a:solidFill>
                  <a:srgbClr val="FF0000"/>
                </a:solidFill>
                <a:latin typeface="Times New Roman"/>
                <a:cs typeface="Times New Roman"/>
              </a:rPr>
              <a:t>napój bezalkoholowy </a:t>
            </a:r>
            <a:r>
              <a:rPr lang="pl-PL" sz="2400" dirty="0">
                <a:solidFill>
                  <a:schemeClr val="tx1"/>
                </a:solidFill>
                <a:latin typeface="Times New Roman"/>
                <a:cs typeface="Times New Roman"/>
              </a:rPr>
              <a:t>to napój, który zawiera mniej niż 0,5% objętości alkoholu.</a:t>
            </a:r>
          </a:p>
          <a:p>
            <a:pPr marL="700087" marR="5080" indent="-342900" algn="l">
              <a:lnSpc>
                <a:spcPct val="90800"/>
              </a:lnSpc>
              <a:spcBef>
                <a:spcPts val="450"/>
              </a:spcBef>
              <a:buFontTx/>
              <a:buChar char="-"/>
              <a:tabLst>
                <a:tab pos="2668270" algn="l"/>
              </a:tabLst>
            </a:pPr>
            <a:r>
              <a:rPr lang="pl-PL" sz="2400" b="1" dirty="0">
                <a:solidFill>
                  <a:srgbClr val="FF0000"/>
                </a:solidFill>
                <a:latin typeface="Times New Roman"/>
                <a:cs typeface="Times New Roman"/>
              </a:rPr>
              <a:t>Art.  43. Ustawa o wychowaniu w trzeźwości (...)</a:t>
            </a:r>
          </a:p>
          <a:p>
            <a:pPr marL="700087" marR="5080" indent="-342900" algn="l">
              <a:lnSpc>
                <a:spcPct val="90800"/>
              </a:lnSpc>
              <a:spcBef>
                <a:spcPts val="450"/>
              </a:spcBef>
              <a:buFontTx/>
              <a:buChar char="-"/>
              <a:tabLst>
                <a:tab pos="2668270" algn="l"/>
              </a:tabLst>
            </a:pPr>
            <a:r>
              <a:rPr lang="pl-PL" sz="2400" dirty="0">
                <a:solidFill>
                  <a:schemeClr val="tx1"/>
                </a:solidFill>
                <a:latin typeface="Times New Roman"/>
                <a:cs typeface="Times New Roman"/>
              </a:rPr>
              <a:t>sprzedaż lub podawanie napojów alkoholowych wbrew przepisom;</a:t>
            </a:r>
          </a:p>
          <a:p>
            <a:pPr marL="700087" marR="5080" indent="-342900" algn="l">
              <a:lnSpc>
                <a:spcPct val="90800"/>
              </a:lnSpc>
              <a:spcBef>
                <a:spcPts val="450"/>
              </a:spcBef>
              <a:buFontTx/>
              <a:buChar char="-"/>
              <a:tabLst>
                <a:tab pos="2668270" algn="l"/>
              </a:tabLst>
            </a:pPr>
            <a:r>
              <a:rPr lang="pl-PL" sz="2400" dirty="0">
                <a:solidFill>
                  <a:schemeClr val="tx1"/>
                </a:solidFill>
                <a:latin typeface="Times New Roman"/>
                <a:cs typeface="Times New Roman"/>
              </a:rPr>
              <a:t>1.  Kto sprzedaje lub podaje napoje alkoholowe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wypadkach, kiedy jest to zabronione, albo bez wymaganego zezwolenia lub wbrew jego warunkom, podlega grzywnie.</a:t>
            </a:r>
          </a:p>
        </p:txBody>
      </p:sp>
    </p:spTree>
    <p:extLst>
      <p:ext uri="{BB962C8B-B14F-4D97-AF65-F5344CB8AC3E}">
        <p14:creationId xmlns:p14="http://schemas.microsoft.com/office/powerpoint/2010/main" val="200275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circle(in)">
                                      <p:cBhvr>
                                        <p:cTn id="42" dur="20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circle(in)">
                                      <p:cBhvr>
                                        <p:cTn id="4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71008-A364-B4C6-16F6-501B5714C463}"/>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1B7CB72C-F7CE-A799-5FDA-BB4EF227911E}"/>
              </a:ext>
            </a:extLst>
          </p:cNvPr>
          <p:cNvSpPr txBox="1"/>
          <p:nvPr/>
        </p:nvSpPr>
        <p:spPr>
          <a:xfrm>
            <a:off x="-31914" y="188473"/>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Egzekwowanie przepisów zakazujących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spożywania alkoholu na terenie szkoły</a:t>
            </a:r>
          </a:p>
        </p:txBody>
      </p:sp>
      <p:pic>
        <p:nvPicPr>
          <p:cNvPr id="5" name="object 5">
            <a:extLst>
              <a:ext uri="{FF2B5EF4-FFF2-40B4-BE49-F238E27FC236}">
                <a16:creationId xmlns:a16="http://schemas.microsoft.com/office/drawing/2014/main" id="{1768CEAF-BA03-8D76-4477-7A8632033319}"/>
              </a:ext>
            </a:extLst>
          </p:cNvPr>
          <p:cNvPicPr/>
          <p:nvPr/>
        </p:nvPicPr>
        <p:blipFill>
          <a:blip r:embed="rId3" cstate="print"/>
          <a:stretch>
            <a:fillRect/>
          </a:stretch>
        </p:blipFill>
        <p:spPr>
          <a:xfrm>
            <a:off x="314214" y="188473"/>
            <a:ext cx="986408" cy="605027"/>
          </a:xfrm>
          <a:prstGeom prst="rect">
            <a:avLst/>
          </a:prstGeom>
        </p:spPr>
      </p:pic>
      <p:sp>
        <p:nvSpPr>
          <p:cNvPr id="48" name="object 48">
            <a:extLst>
              <a:ext uri="{FF2B5EF4-FFF2-40B4-BE49-F238E27FC236}">
                <a16:creationId xmlns:a16="http://schemas.microsoft.com/office/drawing/2014/main" id="{C7E2CC76-7522-76BC-AB5A-6D403D4ACB33}"/>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18</a:t>
            </a:fld>
            <a:endParaRPr spc="-50" dirty="0"/>
          </a:p>
        </p:txBody>
      </p:sp>
      <p:sp>
        <p:nvSpPr>
          <p:cNvPr id="2" name="object 4">
            <a:extLst>
              <a:ext uri="{FF2B5EF4-FFF2-40B4-BE49-F238E27FC236}">
                <a16:creationId xmlns:a16="http://schemas.microsoft.com/office/drawing/2014/main" id="{C8B13343-9FDB-390C-F8E6-EB63FC4E88B0}"/>
              </a:ext>
            </a:extLst>
          </p:cNvPr>
          <p:cNvSpPr txBox="1"/>
          <p:nvPr/>
        </p:nvSpPr>
        <p:spPr>
          <a:xfrm>
            <a:off x="-30997" y="1200150"/>
            <a:ext cx="7975600" cy="5083956"/>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Zakaz sprzedaży energetyków dla dzieci i młodzieży -  obowiązuje od 1 stycznia 2024 roku. </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12m. 1 ustawy o zdrowiu publicznym</a:t>
            </a:r>
            <a:r>
              <a:rPr lang="pl-PL" sz="2400" dirty="0">
                <a:solidFill>
                  <a:schemeClr val="tx1"/>
                </a:solidFill>
                <a:latin typeface="Times New Roman"/>
                <a:cs typeface="Times New Roman"/>
              </a:rPr>
              <a:t>,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 zabrania się sprzedaży napojów z dodatkiem kofeiny lub tauryny osobom poniżej 18. roku życia;</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na terenie jednostek systemu oświaty, o których mowa w art. 2 ustawy z dnia 14 grudnia 2016 r. - Prawo oświatowe;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"za napój z dodatkiem kofeiny lub tauryny uważa się wyrób w postaci napoju będący środkiem spożywczym, ujęty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Polskiej Klasyfikacji Wyrobów i Usług w klasie 10.89 oraz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dziale 11, w którego składzie znajduje się </a:t>
            </a:r>
            <a:r>
              <a:rPr lang="pl-PL" sz="2400" b="1" dirty="0">
                <a:solidFill>
                  <a:srgbClr val="FF0000"/>
                </a:solidFill>
                <a:latin typeface="Times New Roman"/>
                <a:cs typeface="Times New Roman"/>
              </a:rPr>
              <a:t>kofeina </a:t>
            </a:r>
            <a:br>
              <a:rPr lang="pl-PL" sz="2400" b="1" dirty="0">
                <a:solidFill>
                  <a:srgbClr val="FF0000"/>
                </a:solidFill>
                <a:latin typeface="Times New Roman"/>
                <a:cs typeface="Times New Roman"/>
              </a:rPr>
            </a:br>
            <a:r>
              <a:rPr lang="pl-PL" sz="2400" b="1" dirty="0">
                <a:solidFill>
                  <a:srgbClr val="FF0000"/>
                </a:solidFill>
                <a:latin typeface="Times New Roman"/>
                <a:cs typeface="Times New Roman"/>
              </a:rPr>
              <a:t>w proporcji przewyższającej 150 mg/l lub tauryna</a:t>
            </a:r>
            <a:r>
              <a:rPr lang="pl-PL" sz="2400" dirty="0">
                <a:solidFill>
                  <a:schemeClr val="tx1"/>
                </a:solidFill>
                <a:latin typeface="Times New Roman"/>
                <a:cs typeface="Times New Roman"/>
              </a:rPr>
              <a:t>,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z wyłączeniem substancji występujących w nim naturalnie".</a:t>
            </a:r>
          </a:p>
          <a:p>
            <a:pPr marL="365125" marR="5080" indent="-7938" algn="l">
              <a:lnSpc>
                <a:spcPct val="90800"/>
              </a:lnSpc>
              <a:spcBef>
                <a:spcPts val="450"/>
              </a:spcBef>
              <a:tabLst>
                <a:tab pos="2668270" algn="l"/>
              </a:tabLst>
            </a:pPr>
            <a:endParaRPr lang="pl-PL" sz="2400" dirty="0">
              <a:solidFill>
                <a:schemeClr val="tx1"/>
              </a:solidFill>
              <a:latin typeface="Times New Roman"/>
              <a:cs typeface="Times New Roman"/>
            </a:endParaRPr>
          </a:p>
        </p:txBody>
      </p:sp>
    </p:spTree>
    <p:extLst>
      <p:ext uri="{BB962C8B-B14F-4D97-AF65-F5344CB8AC3E}">
        <p14:creationId xmlns:p14="http://schemas.microsoft.com/office/powerpoint/2010/main" val="256631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A87C0-1221-0B4C-8764-F4E28CAB4A4F}"/>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EA9753CA-8299-F025-FFB8-7E75363A4E57}"/>
              </a:ext>
            </a:extLst>
          </p:cNvPr>
          <p:cNvSpPr txBox="1"/>
          <p:nvPr/>
        </p:nvSpPr>
        <p:spPr>
          <a:xfrm>
            <a:off x="-31914" y="188473"/>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Egzekwowanie przepisów zakazujących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spożywania alkoholu na terenie szkoły</a:t>
            </a:r>
          </a:p>
        </p:txBody>
      </p:sp>
      <p:pic>
        <p:nvPicPr>
          <p:cNvPr id="5" name="object 5">
            <a:extLst>
              <a:ext uri="{FF2B5EF4-FFF2-40B4-BE49-F238E27FC236}">
                <a16:creationId xmlns:a16="http://schemas.microsoft.com/office/drawing/2014/main" id="{5BB45A9E-5BC5-87C0-1F2E-ED837421DF11}"/>
              </a:ext>
            </a:extLst>
          </p:cNvPr>
          <p:cNvPicPr/>
          <p:nvPr/>
        </p:nvPicPr>
        <p:blipFill>
          <a:blip r:embed="rId3" cstate="print"/>
          <a:stretch>
            <a:fillRect/>
          </a:stretch>
        </p:blipFill>
        <p:spPr>
          <a:xfrm>
            <a:off x="314214" y="188473"/>
            <a:ext cx="986408" cy="605027"/>
          </a:xfrm>
          <a:prstGeom prst="rect">
            <a:avLst/>
          </a:prstGeom>
        </p:spPr>
      </p:pic>
      <p:sp>
        <p:nvSpPr>
          <p:cNvPr id="48" name="object 48">
            <a:extLst>
              <a:ext uri="{FF2B5EF4-FFF2-40B4-BE49-F238E27FC236}">
                <a16:creationId xmlns:a16="http://schemas.microsoft.com/office/drawing/2014/main" id="{1837F3D2-90B1-0370-35DD-10EF1481A0CA}"/>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19</a:t>
            </a:fld>
            <a:endParaRPr spc="-50" dirty="0"/>
          </a:p>
        </p:txBody>
      </p:sp>
      <p:sp>
        <p:nvSpPr>
          <p:cNvPr id="2" name="object 4">
            <a:extLst>
              <a:ext uri="{FF2B5EF4-FFF2-40B4-BE49-F238E27FC236}">
                <a16:creationId xmlns:a16="http://schemas.microsoft.com/office/drawing/2014/main" id="{C16A5946-2BC8-6889-63F3-3F6A151B2F1A}"/>
              </a:ext>
            </a:extLst>
          </p:cNvPr>
          <p:cNvSpPr txBox="1"/>
          <p:nvPr/>
        </p:nvSpPr>
        <p:spPr>
          <a:xfrm>
            <a:off x="139700" y="1123950"/>
            <a:ext cx="7835900" cy="5355953"/>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Interwencja „cztery zet” – natychmiastowe reagowanie</a:t>
            </a:r>
          </a:p>
          <a:p>
            <a:pPr marL="700087" marR="5080" indent="-342900" algn="l">
              <a:lnSpc>
                <a:spcPct val="90800"/>
              </a:lnSpc>
              <a:spcBef>
                <a:spcPts val="450"/>
              </a:spcBef>
              <a:buFont typeface="Arial" panose="020B0604020202020204" pitchFamily="34" charset="0"/>
              <a:buChar char="•"/>
              <a:tabLst>
                <a:tab pos="2668270" algn="l"/>
              </a:tabLst>
            </a:pPr>
            <a:r>
              <a:rPr lang="pl-PL" sz="2400" dirty="0">
                <a:solidFill>
                  <a:schemeClr val="tx1"/>
                </a:solidFill>
                <a:latin typeface="Times New Roman"/>
                <a:cs typeface="Times New Roman"/>
              </a:rPr>
              <a:t>zapewnij nietrzeźwemu uczniowi bezpieczeństwa i odizolowanie go od pozostałych osób  (</a:t>
            </a:r>
            <a:r>
              <a:rPr lang="pl-PL" sz="2400" b="1" dirty="0">
                <a:solidFill>
                  <a:srgbClr val="FF0000"/>
                </a:solidFill>
                <a:latin typeface="Times New Roman"/>
                <a:cs typeface="Times New Roman"/>
              </a:rPr>
              <a:t>art. 68 ust. 1 pkt 3 i 6 ustawy Prawo oświatowe, art. 7 ust. 1 i 2 pkt 6 KN, § 2, 13 i 14 rozporządzenia </a:t>
            </a:r>
            <a:r>
              <a:rPr lang="pl-PL" sz="2400" b="1" dirty="0" err="1">
                <a:solidFill>
                  <a:srgbClr val="FF0000"/>
                </a:solidFill>
                <a:latin typeface="Times New Roman"/>
                <a:cs typeface="Times New Roman"/>
              </a:rPr>
              <a:t>MENiS</a:t>
            </a:r>
            <a:r>
              <a:rPr lang="pl-PL" sz="2400" b="1" dirty="0">
                <a:solidFill>
                  <a:srgbClr val="FF0000"/>
                </a:solidFill>
                <a:latin typeface="Times New Roman"/>
                <a:cs typeface="Times New Roman"/>
              </a:rPr>
              <a:t> z 31 grudnia 2002 r</a:t>
            </a:r>
            <a:r>
              <a:rPr lang="pl-PL" sz="2400" dirty="0">
                <a:solidFill>
                  <a:schemeClr val="tx1"/>
                </a:solidFill>
                <a:latin typeface="Times New Roman"/>
                <a:cs typeface="Times New Roman"/>
              </a:rPr>
              <a:t>.),</a:t>
            </a:r>
          </a:p>
          <a:p>
            <a:pPr marL="700087" marR="5080" indent="-342900" algn="l">
              <a:lnSpc>
                <a:spcPct val="90800"/>
              </a:lnSpc>
              <a:spcBef>
                <a:spcPts val="450"/>
              </a:spcBef>
              <a:buFont typeface="Arial" panose="020B0604020202020204" pitchFamily="34" charset="0"/>
              <a:buChar char="•"/>
              <a:tabLst>
                <a:tab pos="2668270" algn="l"/>
              </a:tabLst>
            </a:pPr>
            <a:r>
              <a:rPr lang="pl-PL" sz="2400" dirty="0">
                <a:solidFill>
                  <a:schemeClr val="tx1"/>
                </a:solidFill>
                <a:latin typeface="Times New Roman"/>
                <a:cs typeface="Times New Roman"/>
              </a:rPr>
              <a:t>zawiadom rodziców i zażądaj niezwłocznego odebrania dziecka ze szkoły;</a:t>
            </a:r>
          </a:p>
          <a:p>
            <a:pPr marL="700087" marR="5080" indent="-342900" algn="l">
              <a:lnSpc>
                <a:spcPct val="90800"/>
              </a:lnSpc>
              <a:spcBef>
                <a:spcPts val="450"/>
              </a:spcBef>
              <a:buFont typeface="Arial" panose="020B0604020202020204" pitchFamily="34" charset="0"/>
              <a:buChar char="•"/>
              <a:tabLst>
                <a:tab pos="2668270" algn="l"/>
              </a:tabLst>
            </a:pPr>
            <a:r>
              <a:rPr lang="pl-PL" sz="2400" dirty="0">
                <a:solidFill>
                  <a:schemeClr val="tx1"/>
                </a:solidFill>
                <a:latin typeface="Times New Roman"/>
                <a:cs typeface="Times New Roman"/>
              </a:rPr>
              <a:t>zawiadom pogotowie ratunkowe, jeśli stan ucznia zagraża jego bezpieczeństwu,</a:t>
            </a:r>
          </a:p>
          <a:p>
            <a:pPr marL="700087" marR="5080" indent="-342900" algn="l">
              <a:lnSpc>
                <a:spcPct val="90800"/>
              </a:lnSpc>
              <a:spcBef>
                <a:spcPts val="450"/>
              </a:spcBef>
              <a:buFont typeface="Arial" panose="020B0604020202020204" pitchFamily="34" charset="0"/>
              <a:buChar char="•"/>
              <a:tabLst>
                <a:tab pos="2668270" algn="l"/>
              </a:tabLst>
            </a:pPr>
            <a:r>
              <a:rPr lang="pl-PL" sz="2400" dirty="0">
                <a:solidFill>
                  <a:schemeClr val="tx1"/>
                </a:solidFill>
                <a:latin typeface="Times New Roman"/>
                <a:cs typeface="Times New Roman"/>
              </a:rPr>
              <a:t>zawiadom Policję w sytuacji, gdy uczeń spożywał alkohol na terenie szkoły lub swoim zachowaniem zagraża bezpieczeństwu innych osób (art. 14 ust. 1 oraz art. 43 ustawy z 26 października 1982 r. o wychowaniu w trzeźwości i przeciwdziałaniu alkoholizmowi).</a:t>
            </a:r>
          </a:p>
        </p:txBody>
      </p:sp>
    </p:spTree>
    <p:extLst>
      <p:ext uri="{BB962C8B-B14F-4D97-AF65-F5344CB8AC3E}">
        <p14:creationId xmlns:p14="http://schemas.microsoft.com/office/powerpoint/2010/main" val="315487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782B04-714B-74FE-54A9-A559F4019D64}"/>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CF48AF28-34E3-AA68-BFCC-6190BDEE546E}"/>
              </a:ext>
            </a:extLst>
          </p:cNvPr>
          <p:cNvSpPr txBox="1"/>
          <p:nvPr/>
        </p:nvSpPr>
        <p:spPr>
          <a:xfrm>
            <a:off x="69850" y="128037"/>
            <a:ext cx="7620001" cy="953979"/>
          </a:xfrm>
          <a:prstGeom prst="rect">
            <a:avLst/>
          </a:prstGeom>
        </p:spPr>
        <p:txBody>
          <a:bodyPr vert="horz" wrap="square" lIns="0" tIns="57150" rIns="0" bIns="0" rtlCol="0">
            <a:spAutoFit/>
          </a:bodyPr>
          <a:lstStyle/>
          <a:p>
            <a:pPr marL="365125" marR="5080" indent="890588" algn="ctr">
              <a:lnSpc>
                <a:spcPct val="90800"/>
              </a:lnSpc>
              <a:spcBef>
                <a:spcPts val="450"/>
              </a:spcBef>
              <a:tabLst>
                <a:tab pos="2668270" algn="l"/>
              </a:tabLst>
            </a:pPr>
            <a:r>
              <a:rPr lang="pl-PL" sz="3200" b="1" u="none" dirty="0">
                <a:solidFill>
                  <a:srgbClr val="00009A"/>
                </a:solidFill>
                <a:latin typeface="Times New Roman"/>
                <a:cs typeface="Times New Roman"/>
              </a:rPr>
              <a:t>Przepisy prawa a postepowanie interwencyjne nauczycieli wobec uczniów</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E7CD4BCB-0724-DC35-BCF1-EEF2ECA92B2D}"/>
              </a:ext>
            </a:extLst>
          </p:cNvPr>
          <p:cNvPicPr/>
          <p:nvPr/>
        </p:nvPicPr>
        <p:blipFill>
          <a:blip r:embed="rId3" cstate="print"/>
          <a:stretch>
            <a:fillRect/>
          </a:stretch>
        </p:blipFill>
        <p:spPr>
          <a:xfrm>
            <a:off x="673100" y="128037"/>
            <a:ext cx="986408" cy="605027"/>
          </a:xfrm>
          <a:prstGeom prst="rect">
            <a:avLst/>
          </a:prstGeom>
        </p:spPr>
      </p:pic>
      <p:sp>
        <p:nvSpPr>
          <p:cNvPr id="48" name="object 48">
            <a:extLst>
              <a:ext uri="{FF2B5EF4-FFF2-40B4-BE49-F238E27FC236}">
                <a16:creationId xmlns:a16="http://schemas.microsoft.com/office/drawing/2014/main" id="{818A5B88-9235-AB58-67E1-E874BE9EE7AF}"/>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a:t>
            </a:fld>
            <a:endParaRPr spc="-50" dirty="0"/>
          </a:p>
        </p:txBody>
      </p:sp>
      <p:sp>
        <p:nvSpPr>
          <p:cNvPr id="2" name="object 4">
            <a:extLst>
              <a:ext uri="{FF2B5EF4-FFF2-40B4-BE49-F238E27FC236}">
                <a16:creationId xmlns:a16="http://schemas.microsoft.com/office/drawing/2014/main" id="{323D85B7-060E-9308-F0EF-E13464CB62D0}"/>
              </a:ext>
            </a:extLst>
          </p:cNvPr>
          <p:cNvSpPr txBox="1"/>
          <p:nvPr/>
        </p:nvSpPr>
        <p:spPr>
          <a:xfrm>
            <a:off x="1" y="1412770"/>
            <a:ext cx="7759700" cy="4891596"/>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5 ustawy Prawo oświatowe - </a:t>
            </a:r>
            <a:r>
              <a:rPr lang="pl-PL" sz="2400" dirty="0">
                <a:solidFill>
                  <a:schemeClr val="tx1"/>
                </a:solidFill>
                <a:latin typeface="Times New Roman"/>
                <a:cs typeface="Times New Roman"/>
              </a:rPr>
              <a:t>nauczyciel w swoich działaniach dydaktycznych, wychowawczych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i opiekuńczych ma obowiązek kierowania się dobrem uczniów, troską o ich zdrowie, postawę moralną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i obywatelską, z poszanowaniem godności osobistej ucznia.</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6 ustawy Karta Nauczyciela – </a:t>
            </a:r>
            <a:r>
              <a:rPr lang="pl-PL" sz="2400" dirty="0">
                <a:solidFill>
                  <a:schemeClr val="tx1"/>
                </a:solidFill>
                <a:latin typeface="Times New Roman"/>
                <a:cs typeface="Times New Roman"/>
              </a:rPr>
              <a:t>nauczyciel rzetelnie realizuje zadania związane z powierzonym mu stanowiskiem oraz podstawowymi (...), w tym zadania związane z zapewnieniem bezpieczeństwa uczniom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czasie zajęć organizowanych przez szkołę;</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41 ust.1</a:t>
            </a:r>
            <a:r>
              <a:rPr lang="pl-PL" sz="2400" dirty="0">
                <a:solidFill>
                  <a:schemeClr val="tx1"/>
                </a:solidFill>
                <a:latin typeface="Times New Roman"/>
                <a:cs typeface="Times New Roman"/>
              </a:rPr>
              <a:t> </a:t>
            </a:r>
            <a:r>
              <a:rPr lang="pl-PL" sz="2400" b="1" dirty="0">
                <a:solidFill>
                  <a:srgbClr val="FF0000"/>
                </a:solidFill>
                <a:latin typeface="Times New Roman"/>
                <a:cs typeface="Times New Roman"/>
              </a:rPr>
              <a:t>Konstytucji RP </a:t>
            </a:r>
            <a:r>
              <a:rPr lang="pl-PL" sz="2400" dirty="0">
                <a:solidFill>
                  <a:schemeClr val="tx1"/>
                </a:solidFill>
                <a:latin typeface="Times New Roman"/>
                <a:cs typeface="Times New Roman"/>
              </a:rPr>
              <a:t>-  ,,Każdemu zapewnia się nietykalność osobistą i wolność osobistą. Pozbawienie lub ograniczenie wolności może nastąpić tylko na zasadach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i w trybie określonych w ustawie”.</a:t>
            </a:r>
            <a:endParaRPr sz="2400" dirty="0">
              <a:solidFill>
                <a:schemeClr val="tx1"/>
              </a:solidFill>
              <a:latin typeface="Times New Roman"/>
              <a:cs typeface="Times New Roman"/>
            </a:endParaRPr>
          </a:p>
        </p:txBody>
      </p:sp>
    </p:spTree>
    <p:extLst>
      <p:ext uri="{BB962C8B-B14F-4D97-AF65-F5344CB8AC3E}">
        <p14:creationId xmlns:p14="http://schemas.microsoft.com/office/powerpoint/2010/main" val="367579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6E601-83B7-F3BD-8371-221AD71D0BF5}"/>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82B77565-700A-CD05-1680-F8BA914DDB31}"/>
              </a:ext>
            </a:extLst>
          </p:cNvPr>
          <p:cNvSpPr txBox="1"/>
          <p:nvPr/>
        </p:nvSpPr>
        <p:spPr>
          <a:xfrm>
            <a:off x="-31914" y="188473"/>
            <a:ext cx="7835900" cy="841897"/>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2800" b="1" dirty="0">
                <a:solidFill>
                  <a:srgbClr val="FF0000"/>
                </a:solidFill>
                <a:latin typeface="Times New Roman"/>
                <a:cs typeface="Times New Roman"/>
              </a:rPr>
              <a:t>    Egzekwowanie przepisów zakazujących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spożywania alkoholu na terenie szkoły</a:t>
            </a:r>
          </a:p>
        </p:txBody>
      </p:sp>
      <p:pic>
        <p:nvPicPr>
          <p:cNvPr id="5" name="object 5">
            <a:extLst>
              <a:ext uri="{FF2B5EF4-FFF2-40B4-BE49-F238E27FC236}">
                <a16:creationId xmlns:a16="http://schemas.microsoft.com/office/drawing/2014/main" id="{9053C2BF-63B3-0F57-10C3-027983C4874B}"/>
              </a:ext>
            </a:extLst>
          </p:cNvPr>
          <p:cNvPicPr/>
          <p:nvPr/>
        </p:nvPicPr>
        <p:blipFill>
          <a:blip r:embed="rId3" cstate="print"/>
          <a:stretch>
            <a:fillRect/>
          </a:stretch>
        </p:blipFill>
        <p:spPr>
          <a:xfrm>
            <a:off x="314214" y="188473"/>
            <a:ext cx="986408" cy="605027"/>
          </a:xfrm>
          <a:prstGeom prst="rect">
            <a:avLst/>
          </a:prstGeom>
        </p:spPr>
      </p:pic>
      <p:sp>
        <p:nvSpPr>
          <p:cNvPr id="48" name="object 48">
            <a:extLst>
              <a:ext uri="{FF2B5EF4-FFF2-40B4-BE49-F238E27FC236}">
                <a16:creationId xmlns:a16="http://schemas.microsoft.com/office/drawing/2014/main" id="{F4848E7B-4F53-9107-C529-49E9E299EB13}"/>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20</a:t>
            </a:fld>
            <a:endParaRPr spc="-50" dirty="0"/>
          </a:p>
        </p:txBody>
      </p:sp>
      <p:sp>
        <p:nvSpPr>
          <p:cNvPr id="2" name="object 4">
            <a:extLst>
              <a:ext uri="{FF2B5EF4-FFF2-40B4-BE49-F238E27FC236}">
                <a16:creationId xmlns:a16="http://schemas.microsoft.com/office/drawing/2014/main" id="{E8AF4C14-F0CA-7316-3439-2978BB06FE62}"/>
              </a:ext>
            </a:extLst>
          </p:cNvPr>
          <p:cNvSpPr txBox="1"/>
          <p:nvPr/>
        </p:nvSpPr>
        <p:spPr>
          <a:xfrm>
            <a:off x="0" y="1059106"/>
            <a:ext cx="7835900" cy="5820311"/>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98. Prawo oświatowe - Statut szkoły zawiera w szczególności:</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ust. 1 pkt. 19 - </a:t>
            </a:r>
            <a:r>
              <a:rPr lang="pl-PL" sz="2400" dirty="0">
                <a:solidFill>
                  <a:schemeClr val="tx1"/>
                </a:solidFill>
                <a:latin typeface="Times New Roman"/>
                <a:cs typeface="Times New Roman"/>
              </a:rPr>
              <a:t>rodzaje kar stosowanych wobec uczniów oraz tryb odwoływania się od kary;</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4. pkt. 1 Ustawa o wspieraniu i resocjalizacji nieletnich</a:t>
            </a:r>
          </a:p>
          <a:p>
            <a:pPr marL="700087" marR="5080" indent="-342900" algn="l">
              <a:lnSpc>
                <a:spcPct val="90800"/>
              </a:lnSpc>
              <a:spcBef>
                <a:spcPts val="450"/>
              </a:spcBef>
              <a:buFontTx/>
              <a:buChar char="-"/>
              <a:tabLst>
                <a:tab pos="2668270" algn="l"/>
              </a:tabLst>
            </a:pPr>
            <a:r>
              <a:rPr lang="pl-PL" sz="2400" dirty="0">
                <a:solidFill>
                  <a:schemeClr val="tx1"/>
                </a:solidFill>
                <a:latin typeface="Times New Roman"/>
                <a:cs typeface="Times New Roman"/>
              </a:rPr>
              <a:t>obowiązek zawiadomienia o demoralizacji nieletniego:</a:t>
            </a:r>
          </a:p>
          <a:p>
            <a:pPr marL="357187" marR="5080" algn="l">
              <a:lnSpc>
                <a:spcPct val="90800"/>
              </a:lnSpc>
              <a:spcBef>
                <a:spcPts val="450"/>
              </a:spcBef>
              <a:tabLst>
                <a:tab pos="2668270" algn="l"/>
              </a:tabLst>
            </a:pPr>
            <a:r>
              <a:rPr lang="pl-PL" sz="2400" dirty="0">
                <a:latin typeface="Times New Roman" panose="02020603050405020304" pitchFamily="18" charset="0"/>
                <a:cs typeface="Times New Roman" panose="02020603050405020304" pitchFamily="18" charset="0"/>
              </a:rPr>
              <a:t>Każdy, kto stwierdzi istnienie okoliczności świadczących </a:t>
            </a:r>
            <a:br>
              <a:rPr lang="pl-PL" sz="2400" dirty="0">
                <a:latin typeface="Times New Roman" panose="02020603050405020304" pitchFamily="18" charset="0"/>
                <a:cs typeface="Times New Roman" panose="02020603050405020304" pitchFamily="18" charset="0"/>
              </a:rPr>
            </a:br>
            <a:r>
              <a:rPr lang="pl-PL" sz="2400" dirty="0">
                <a:latin typeface="Times New Roman" panose="02020603050405020304" pitchFamily="18" charset="0"/>
                <a:cs typeface="Times New Roman" panose="02020603050405020304" pitchFamily="18" charset="0"/>
              </a:rPr>
              <a:t>o </a:t>
            </a:r>
            <a:r>
              <a:rPr lang="pl-PL" sz="2400" b="1" dirty="0">
                <a:solidFill>
                  <a:srgbClr val="FF0000"/>
                </a:solidFill>
                <a:latin typeface="Times New Roman" panose="02020603050405020304" pitchFamily="18" charset="0"/>
                <a:cs typeface="Times New Roman" panose="02020603050405020304" pitchFamily="18" charset="0"/>
              </a:rPr>
              <a:t>demoralizacji nieletniego</a:t>
            </a:r>
            <a:r>
              <a:rPr lang="pl-PL" sz="2400" dirty="0">
                <a:latin typeface="Times New Roman" panose="02020603050405020304" pitchFamily="18" charset="0"/>
                <a:cs typeface="Times New Roman" panose="02020603050405020304" pitchFamily="18" charset="0"/>
              </a:rPr>
              <a:t>, w szczególności (...) używanie alkoholu, ma społeczny obowiązek odpowiednio przeciwdziałać temu, a przede wszystkim zawiadomić o tym rodziców lub opiekuna nieletniego, szkołę, sąd rodzinny, Policję lub inny właściwy organ.</a:t>
            </a:r>
          </a:p>
          <a:p>
            <a:pPr marL="357187" marR="5080" algn="l">
              <a:lnSpc>
                <a:spcPct val="90800"/>
              </a:lnSpc>
              <a:spcBef>
                <a:spcPts val="450"/>
              </a:spcBef>
              <a:tabLst>
                <a:tab pos="2668270" algn="l"/>
              </a:tabLst>
            </a:pPr>
            <a:r>
              <a:rPr lang="pl-PL" sz="2400" b="1" dirty="0">
                <a:solidFill>
                  <a:srgbClr val="FF0000"/>
                </a:solidFill>
                <a:latin typeface="Times New Roman" panose="02020603050405020304" pitchFamily="18" charset="0"/>
                <a:cs typeface="Times New Roman" panose="02020603050405020304" pitchFamily="18" charset="0"/>
              </a:rPr>
              <a:t>Art. 1. 1. Przepisy ustawy stosuje się w zakresie:</a:t>
            </a:r>
          </a:p>
          <a:p>
            <a:pPr marL="357187" marR="5080" algn="l">
              <a:lnSpc>
                <a:spcPct val="90800"/>
              </a:lnSpc>
              <a:spcBef>
                <a:spcPts val="450"/>
              </a:spcBef>
              <a:tabLst>
                <a:tab pos="2668270" algn="l"/>
              </a:tabLst>
            </a:pPr>
            <a:r>
              <a:rPr lang="pl-PL" sz="2400" dirty="0">
                <a:solidFill>
                  <a:schemeClr val="tx1"/>
                </a:solidFill>
                <a:latin typeface="Times New Roman" panose="02020603050405020304" pitchFamily="18" charset="0"/>
                <a:cs typeface="Times New Roman" panose="02020603050405020304" pitchFamily="18" charset="0"/>
              </a:rPr>
              <a:t>- postępowania w sprawach o demoralizację – wobec osób, które ukończyły </a:t>
            </a:r>
            <a:r>
              <a:rPr lang="pl-PL" sz="2400" b="1" dirty="0">
                <a:solidFill>
                  <a:srgbClr val="FF0000"/>
                </a:solidFill>
                <a:latin typeface="Times New Roman" panose="02020603050405020304" pitchFamily="18" charset="0"/>
                <a:cs typeface="Times New Roman" panose="02020603050405020304" pitchFamily="18" charset="0"/>
              </a:rPr>
              <a:t>10 lat i nie są pełnoletnie</a:t>
            </a:r>
            <a:r>
              <a:rPr lang="pl-PL" sz="2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614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circle(in)">
                                      <p:cBhvr>
                                        <p:cTn id="42" dur="2000"/>
                                        <p:tgtEl>
                                          <p:spTgt spid="2">
                                            <p:txEl>
                                              <p:pRg st="5" end="5"/>
                                            </p:txEl>
                                          </p:spTgt>
                                        </p:tgtEl>
                                      </p:cBhvr>
                                    </p:animEffect>
                                  </p:childTnLst>
                                </p:cTn>
                              </p:par>
                              <p:par>
                                <p:cTn id="43" presetID="6" presetClass="entr" presetSubtype="16" fill="hold" nodeType="with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circle(in)">
                                      <p:cBhvr>
                                        <p:cTn id="45"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06C56-0877-2187-A789-983D4749D60B}"/>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82810390-2ADB-98EC-E47B-FEB97F5D5D0F}"/>
              </a:ext>
            </a:extLst>
          </p:cNvPr>
          <p:cNvSpPr txBox="1"/>
          <p:nvPr/>
        </p:nvSpPr>
        <p:spPr>
          <a:xfrm>
            <a:off x="-1" y="2401612"/>
            <a:ext cx="7771754" cy="1906291"/>
          </a:xfrm>
          <a:prstGeom prst="rect">
            <a:avLst/>
          </a:prstGeom>
        </p:spPr>
        <p:txBody>
          <a:bodyPr vert="horz" wrap="square" lIns="0" tIns="57150" rIns="0" bIns="0" rtlCol="0">
            <a:spAutoFit/>
          </a:bodyPr>
          <a:lstStyle/>
          <a:p>
            <a:pPr marL="365125" marR="5080" indent="441325" algn="ctr">
              <a:lnSpc>
                <a:spcPct val="90800"/>
              </a:lnSpc>
              <a:spcBef>
                <a:spcPts val="450"/>
              </a:spcBef>
              <a:tabLst>
                <a:tab pos="1968500" algn="l"/>
              </a:tabLst>
            </a:pPr>
            <a:r>
              <a:rPr lang="pl-PL" sz="4400" b="1" dirty="0">
                <a:solidFill>
                  <a:srgbClr val="FF0000"/>
                </a:solidFill>
                <a:latin typeface="Times New Roman"/>
                <a:cs typeface="Times New Roman"/>
              </a:rPr>
              <a:t> Wyjście ucznia poza szkołę w czasie lekcji/przerw – czy można mu tego zabronić?</a:t>
            </a:r>
            <a:endParaRPr sz="44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D2358DA0-A5DE-3CB3-F401-13AE0D2CFE74}"/>
              </a:ext>
            </a:extLst>
          </p:cNvPr>
          <p:cNvPicPr/>
          <p:nvPr/>
        </p:nvPicPr>
        <p:blipFill>
          <a:blip r:embed="rId3" cstate="print"/>
          <a:stretch>
            <a:fillRect/>
          </a:stretch>
        </p:blipFill>
        <p:spPr>
          <a:xfrm>
            <a:off x="-25616" y="2401612"/>
            <a:ext cx="986408" cy="605027"/>
          </a:xfrm>
          <a:prstGeom prst="rect">
            <a:avLst/>
          </a:prstGeom>
        </p:spPr>
      </p:pic>
      <p:sp>
        <p:nvSpPr>
          <p:cNvPr id="6" name="object 6">
            <a:extLst>
              <a:ext uri="{FF2B5EF4-FFF2-40B4-BE49-F238E27FC236}">
                <a16:creationId xmlns:a16="http://schemas.microsoft.com/office/drawing/2014/main" id="{B4A7F21D-5BE3-28ED-090E-9129907DA871}"/>
              </a:ext>
            </a:extLst>
          </p:cNvPr>
          <p:cNvSpPr/>
          <p:nvPr/>
        </p:nvSpPr>
        <p:spPr>
          <a:xfrm>
            <a:off x="1419237" y="4166361"/>
            <a:ext cx="20955" cy="1270"/>
          </a:xfrm>
          <a:custGeom>
            <a:avLst/>
            <a:gdLst/>
            <a:ahLst/>
            <a:cxnLst/>
            <a:rect l="l" t="t" r="r" b="b"/>
            <a:pathLst>
              <a:path w="20955" h="1270">
                <a:moveTo>
                  <a:pt x="0" y="0"/>
                </a:moveTo>
                <a:lnTo>
                  <a:pt x="20574" y="762"/>
                </a:lnTo>
              </a:path>
            </a:pathLst>
          </a:custGeom>
          <a:ln w="12953">
            <a:solidFill>
              <a:srgbClr val="016301"/>
            </a:solidFill>
          </a:ln>
        </p:spPr>
        <p:txBody>
          <a:bodyPr wrap="square" lIns="0" tIns="0" rIns="0" bIns="0" rtlCol="0"/>
          <a:lstStyle/>
          <a:p>
            <a:endParaRPr/>
          </a:p>
        </p:txBody>
      </p:sp>
      <p:grpSp>
        <p:nvGrpSpPr>
          <p:cNvPr id="13" name="object 13">
            <a:extLst>
              <a:ext uri="{FF2B5EF4-FFF2-40B4-BE49-F238E27FC236}">
                <a16:creationId xmlns:a16="http://schemas.microsoft.com/office/drawing/2014/main" id="{4FD1C8AB-0684-0C75-66EA-0B25686842F5}"/>
              </a:ext>
            </a:extLst>
          </p:cNvPr>
          <p:cNvGrpSpPr/>
          <p:nvPr/>
        </p:nvGrpSpPr>
        <p:grpSpPr>
          <a:xfrm>
            <a:off x="1340370" y="4082160"/>
            <a:ext cx="30480" cy="16510"/>
            <a:chOff x="1340370" y="4082160"/>
            <a:chExt cx="30480" cy="16510"/>
          </a:xfrm>
        </p:grpSpPr>
        <p:sp>
          <p:nvSpPr>
            <p:cNvPr id="14" name="object 14">
              <a:extLst>
                <a:ext uri="{FF2B5EF4-FFF2-40B4-BE49-F238E27FC236}">
                  <a16:creationId xmlns:a16="http://schemas.microsoft.com/office/drawing/2014/main" id="{EE86337B-A6C6-7881-DED3-E7A0269C5962}"/>
                </a:ext>
              </a:extLst>
            </p:cNvPr>
            <p:cNvSpPr/>
            <p:nvPr/>
          </p:nvSpPr>
          <p:spPr>
            <a:xfrm>
              <a:off x="1342275" y="4088637"/>
              <a:ext cx="5080" cy="0"/>
            </a:xfrm>
            <a:custGeom>
              <a:avLst/>
              <a:gdLst/>
              <a:ahLst/>
              <a:cxnLst/>
              <a:rect l="l" t="t" r="r" b="b"/>
              <a:pathLst>
                <a:path w="5080">
                  <a:moveTo>
                    <a:pt x="0" y="0"/>
                  </a:moveTo>
                  <a:lnTo>
                    <a:pt x="4571" y="0"/>
                  </a:lnTo>
                </a:path>
              </a:pathLst>
            </a:custGeom>
            <a:ln w="12954">
              <a:solidFill>
                <a:srgbClr val="016301"/>
              </a:solidFill>
            </a:ln>
          </p:spPr>
          <p:txBody>
            <a:bodyPr wrap="square" lIns="0" tIns="0" rIns="0" bIns="0" rtlCol="0"/>
            <a:lstStyle/>
            <a:p>
              <a:endParaRPr/>
            </a:p>
          </p:txBody>
        </p:sp>
        <p:sp>
          <p:nvSpPr>
            <p:cNvPr id="15" name="object 15">
              <a:extLst>
                <a:ext uri="{FF2B5EF4-FFF2-40B4-BE49-F238E27FC236}">
                  <a16:creationId xmlns:a16="http://schemas.microsoft.com/office/drawing/2014/main" id="{FCC2A1D5-6831-1F47-0F02-BCF1D2937A46}"/>
                </a:ext>
              </a:extLst>
            </p:cNvPr>
            <p:cNvSpPr/>
            <p:nvPr/>
          </p:nvSpPr>
          <p:spPr>
            <a:xfrm>
              <a:off x="1346847" y="4088637"/>
              <a:ext cx="5080" cy="1270"/>
            </a:xfrm>
            <a:custGeom>
              <a:avLst/>
              <a:gdLst/>
              <a:ahLst/>
              <a:cxnLst/>
              <a:rect l="l" t="t" r="r" b="b"/>
              <a:pathLst>
                <a:path w="5080" h="1270">
                  <a:moveTo>
                    <a:pt x="0" y="0"/>
                  </a:moveTo>
                  <a:lnTo>
                    <a:pt x="4572" y="762"/>
                  </a:lnTo>
                </a:path>
              </a:pathLst>
            </a:custGeom>
            <a:ln w="12954">
              <a:solidFill>
                <a:srgbClr val="016501"/>
              </a:solidFill>
            </a:ln>
          </p:spPr>
          <p:txBody>
            <a:bodyPr wrap="square" lIns="0" tIns="0" rIns="0" bIns="0" rtlCol="0"/>
            <a:lstStyle/>
            <a:p>
              <a:endParaRPr/>
            </a:p>
          </p:txBody>
        </p:sp>
        <p:sp>
          <p:nvSpPr>
            <p:cNvPr id="16" name="object 16">
              <a:extLst>
                <a:ext uri="{FF2B5EF4-FFF2-40B4-BE49-F238E27FC236}">
                  <a16:creationId xmlns:a16="http://schemas.microsoft.com/office/drawing/2014/main" id="{93F0C175-4094-D2DC-5FF1-CACF533D09FF}"/>
                </a:ext>
              </a:extLst>
            </p:cNvPr>
            <p:cNvSpPr/>
            <p:nvPr/>
          </p:nvSpPr>
          <p:spPr>
            <a:xfrm>
              <a:off x="1351419" y="4089399"/>
              <a:ext cx="5715" cy="1270"/>
            </a:xfrm>
            <a:custGeom>
              <a:avLst/>
              <a:gdLst/>
              <a:ahLst/>
              <a:cxnLst/>
              <a:rect l="l" t="t" r="r" b="b"/>
              <a:pathLst>
                <a:path w="5715" h="1270">
                  <a:moveTo>
                    <a:pt x="0" y="0"/>
                  </a:moveTo>
                  <a:lnTo>
                    <a:pt x="5333" y="762"/>
                  </a:lnTo>
                </a:path>
              </a:pathLst>
            </a:custGeom>
            <a:ln w="12954">
              <a:solidFill>
                <a:srgbClr val="016401"/>
              </a:solidFill>
            </a:ln>
          </p:spPr>
          <p:txBody>
            <a:bodyPr wrap="square" lIns="0" tIns="0" rIns="0" bIns="0" rtlCol="0"/>
            <a:lstStyle/>
            <a:p>
              <a:endParaRPr/>
            </a:p>
          </p:txBody>
        </p:sp>
        <p:sp>
          <p:nvSpPr>
            <p:cNvPr id="17" name="object 17">
              <a:extLst>
                <a:ext uri="{FF2B5EF4-FFF2-40B4-BE49-F238E27FC236}">
                  <a16:creationId xmlns:a16="http://schemas.microsoft.com/office/drawing/2014/main" id="{0A2ECB3B-2F07-04A5-F9A5-24DA241534DB}"/>
                </a:ext>
              </a:extLst>
            </p:cNvPr>
            <p:cNvSpPr/>
            <p:nvPr/>
          </p:nvSpPr>
          <p:spPr>
            <a:xfrm>
              <a:off x="1356753" y="4090161"/>
              <a:ext cx="5080" cy="1270"/>
            </a:xfrm>
            <a:custGeom>
              <a:avLst/>
              <a:gdLst/>
              <a:ahLst/>
              <a:cxnLst/>
              <a:rect l="l" t="t" r="r" b="b"/>
              <a:pathLst>
                <a:path w="5080" h="1270">
                  <a:moveTo>
                    <a:pt x="0" y="0"/>
                  </a:moveTo>
                  <a:lnTo>
                    <a:pt x="4572" y="762"/>
                  </a:lnTo>
                </a:path>
              </a:pathLst>
            </a:custGeom>
            <a:ln w="12954">
              <a:solidFill>
                <a:srgbClr val="016601"/>
              </a:solidFill>
            </a:ln>
          </p:spPr>
          <p:txBody>
            <a:bodyPr wrap="square" lIns="0" tIns="0" rIns="0" bIns="0" rtlCol="0"/>
            <a:lstStyle/>
            <a:p>
              <a:endParaRPr/>
            </a:p>
          </p:txBody>
        </p:sp>
        <p:sp>
          <p:nvSpPr>
            <p:cNvPr id="18" name="object 18">
              <a:extLst>
                <a:ext uri="{FF2B5EF4-FFF2-40B4-BE49-F238E27FC236}">
                  <a16:creationId xmlns:a16="http://schemas.microsoft.com/office/drawing/2014/main" id="{B4464666-0DFE-F2C1-E643-32FCFE6752FA}"/>
                </a:ext>
              </a:extLst>
            </p:cNvPr>
            <p:cNvSpPr/>
            <p:nvPr/>
          </p:nvSpPr>
          <p:spPr>
            <a:xfrm>
              <a:off x="1361325" y="4090923"/>
              <a:ext cx="3175" cy="1270"/>
            </a:xfrm>
            <a:custGeom>
              <a:avLst/>
              <a:gdLst/>
              <a:ahLst/>
              <a:cxnLst/>
              <a:rect l="l" t="t" r="r" b="b"/>
              <a:pathLst>
                <a:path w="3175" h="1270">
                  <a:moveTo>
                    <a:pt x="0" y="0"/>
                  </a:moveTo>
                  <a:lnTo>
                    <a:pt x="3048" y="762"/>
                  </a:lnTo>
                </a:path>
              </a:pathLst>
            </a:custGeom>
            <a:ln w="12954">
              <a:solidFill>
                <a:srgbClr val="016801"/>
              </a:solidFill>
            </a:ln>
          </p:spPr>
          <p:txBody>
            <a:bodyPr wrap="square" lIns="0" tIns="0" rIns="0" bIns="0" rtlCol="0"/>
            <a:lstStyle/>
            <a:p>
              <a:endParaRPr/>
            </a:p>
          </p:txBody>
        </p:sp>
      </p:grpSp>
      <p:sp>
        <p:nvSpPr>
          <p:cNvPr id="48" name="object 48">
            <a:extLst>
              <a:ext uri="{FF2B5EF4-FFF2-40B4-BE49-F238E27FC236}">
                <a16:creationId xmlns:a16="http://schemas.microsoft.com/office/drawing/2014/main" id="{977BE97E-9020-7349-AA9E-25A3E9C498F6}"/>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21</a:t>
            </a:fld>
            <a:endParaRPr spc="-50" dirty="0"/>
          </a:p>
        </p:txBody>
      </p:sp>
    </p:spTree>
    <p:extLst>
      <p:ext uri="{BB962C8B-B14F-4D97-AF65-F5344CB8AC3E}">
        <p14:creationId xmlns:p14="http://schemas.microsoft.com/office/powerpoint/2010/main" val="187301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3CCD6-43DD-4403-6B5C-C1BBA919483A}"/>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144E8136-24C1-F54A-253C-48E80BC98DB9}"/>
              </a:ext>
            </a:extLst>
          </p:cNvPr>
          <p:cNvSpPr txBox="1"/>
          <p:nvPr/>
        </p:nvSpPr>
        <p:spPr>
          <a:xfrm>
            <a:off x="0" y="0"/>
            <a:ext cx="7835900" cy="897938"/>
          </a:xfrm>
          <a:prstGeom prst="rect">
            <a:avLst/>
          </a:prstGeom>
        </p:spPr>
        <p:txBody>
          <a:bodyPr vert="horz" wrap="square" lIns="0" tIns="57150" rIns="0" bIns="0" rtlCol="0">
            <a:spAutoFit/>
          </a:bodyPr>
          <a:lstStyle/>
          <a:p>
            <a:pPr marL="365125" marR="5080" indent="704850" algn="ctr">
              <a:lnSpc>
                <a:spcPct val="90800"/>
              </a:lnSpc>
              <a:spcBef>
                <a:spcPts val="450"/>
              </a:spcBef>
              <a:tabLst>
                <a:tab pos="992188" algn="l"/>
              </a:tabLst>
            </a:pPr>
            <a:r>
              <a:rPr lang="pl-PL" sz="3200" b="1" dirty="0">
                <a:solidFill>
                  <a:srgbClr val="FF0000"/>
                </a:solidFill>
                <a:latin typeface="Times New Roman"/>
                <a:cs typeface="Times New Roman"/>
              </a:rPr>
              <a:t> </a:t>
            </a:r>
            <a:r>
              <a:rPr lang="pl-PL" sz="2800" b="1" dirty="0">
                <a:solidFill>
                  <a:srgbClr val="FF0000"/>
                </a:solidFill>
                <a:latin typeface="Times New Roman"/>
                <a:cs typeface="Times New Roman"/>
              </a:rPr>
              <a:t>Wyjście ucznia poza szkołę w czasie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lekcji/przerw – czy można mu tego zabronić?</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8B53A0C0-E419-398D-3AD4-2B39E192463A}"/>
              </a:ext>
            </a:extLst>
          </p:cNvPr>
          <p:cNvPicPr/>
          <p:nvPr/>
        </p:nvPicPr>
        <p:blipFill>
          <a:blip r:embed="rId3" cstate="print"/>
          <a:stretch>
            <a:fillRect/>
          </a:stretch>
        </p:blipFill>
        <p:spPr>
          <a:xfrm>
            <a:off x="0" y="19278"/>
            <a:ext cx="986408" cy="605027"/>
          </a:xfrm>
          <a:prstGeom prst="rect">
            <a:avLst/>
          </a:prstGeom>
        </p:spPr>
      </p:pic>
      <p:sp>
        <p:nvSpPr>
          <p:cNvPr id="48" name="object 48">
            <a:extLst>
              <a:ext uri="{FF2B5EF4-FFF2-40B4-BE49-F238E27FC236}">
                <a16:creationId xmlns:a16="http://schemas.microsoft.com/office/drawing/2014/main" id="{38C912D2-C0CD-9C97-5491-979B28CE8694}"/>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22</a:t>
            </a:fld>
            <a:endParaRPr spc="-50" dirty="0"/>
          </a:p>
        </p:txBody>
      </p:sp>
      <p:sp>
        <p:nvSpPr>
          <p:cNvPr id="2" name="object 4">
            <a:extLst>
              <a:ext uri="{FF2B5EF4-FFF2-40B4-BE49-F238E27FC236}">
                <a16:creationId xmlns:a16="http://schemas.microsoft.com/office/drawing/2014/main" id="{9A78B7CF-E064-0DA9-E3AA-ED8B9FF21497}"/>
              </a:ext>
            </a:extLst>
          </p:cNvPr>
          <p:cNvSpPr txBox="1"/>
          <p:nvPr/>
        </p:nvSpPr>
        <p:spPr>
          <a:xfrm>
            <a:off x="0" y="942078"/>
            <a:ext cx="7835900" cy="6220549"/>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Co na to prawo?</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Zgodnie z </a:t>
            </a:r>
            <a:r>
              <a:rPr lang="pl-PL" sz="2400" b="1" dirty="0">
                <a:solidFill>
                  <a:srgbClr val="FF0000"/>
                </a:solidFill>
                <a:latin typeface="Times New Roman"/>
                <a:cs typeface="Times New Roman"/>
              </a:rPr>
              <a:t>art. 68 ust. 1 pkt 3 i 6 ustawy Prawo oświatowe </a:t>
            </a:r>
            <a:r>
              <a:rPr lang="pl-PL" sz="2400" dirty="0">
                <a:solidFill>
                  <a:schemeClr val="tx1"/>
                </a:solidFill>
                <a:latin typeface="Times New Roman"/>
                <a:cs typeface="Times New Roman"/>
              </a:rPr>
              <a:t>dyrektor szkoły lub placówki ma obowiązek zapewnienia bezpieczeństwa osobom uczniowskim w czasie organizowanych zajęć.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Bezpośredni obowiązek nadzoru nad uczniami przez nauczycieli określa </a:t>
            </a:r>
            <a:r>
              <a:rPr lang="pl-PL" sz="2400" b="1" dirty="0">
                <a:solidFill>
                  <a:srgbClr val="FF0000"/>
                </a:solidFill>
                <a:latin typeface="Times New Roman"/>
                <a:cs typeface="Times New Roman"/>
              </a:rPr>
              <a:t>art. 6 ust. 1 pkt 1 Karty Nauczyciela</a:t>
            </a: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Statut szkoły:</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"Uczeń zobowiązany jest do: nieopuszczania szkoły podczas zajęć lekcyjnych, a także w czasie przerw bez pisemnego zezwolenia wychowawcy lub innego opiekuna (zastępcy wychowawcy, higienistki, zastępcy dyrektora, dyrektora).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razie samowolnego opuszczenia budynku szkoła nie ponosi odpowiedzialności za bezpieczeństwo ucznia" </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 </a:t>
            </a: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p:txBody>
      </p:sp>
    </p:spTree>
    <p:extLst>
      <p:ext uri="{BB962C8B-B14F-4D97-AF65-F5344CB8AC3E}">
        <p14:creationId xmlns:p14="http://schemas.microsoft.com/office/powerpoint/2010/main" val="285839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circle(in)">
                                      <p:cBhvr>
                                        <p:cTn id="32" dur="20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circle(in)">
                                      <p:cBhvr>
                                        <p:cTn id="4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2A1AC-4AA7-D92B-0260-076532FC3DB4}"/>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69F1986E-B30C-4531-EEF2-81DA03B6CE38}"/>
              </a:ext>
            </a:extLst>
          </p:cNvPr>
          <p:cNvSpPr txBox="1"/>
          <p:nvPr/>
        </p:nvSpPr>
        <p:spPr>
          <a:xfrm>
            <a:off x="0" y="0"/>
            <a:ext cx="7835900" cy="897938"/>
          </a:xfrm>
          <a:prstGeom prst="rect">
            <a:avLst/>
          </a:prstGeom>
        </p:spPr>
        <p:txBody>
          <a:bodyPr vert="horz" wrap="square" lIns="0" tIns="57150" rIns="0" bIns="0" rtlCol="0">
            <a:spAutoFit/>
          </a:bodyPr>
          <a:lstStyle/>
          <a:p>
            <a:pPr marL="365125" marR="5080" indent="704850" algn="ctr">
              <a:lnSpc>
                <a:spcPct val="90800"/>
              </a:lnSpc>
              <a:spcBef>
                <a:spcPts val="450"/>
              </a:spcBef>
              <a:tabLst>
                <a:tab pos="992188" algn="l"/>
              </a:tabLst>
            </a:pPr>
            <a:r>
              <a:rPr lang="pl-PL" sz="3200" b="1" dirty="0">
                <a:solidFill>
                  <a:srgbClr val="FF0000"/>
                </a:solidFill>
                <a:latin typeface="Times New Roman"/>
                <a:cs typeface="Times New Roman"/>
              </a:rPr>
              <a:t> </a:t>
            </a:r>
            <a:r>
              <a:rPr lang="pl-PL" sz="2800" b="1" dirty="0">
                <a:solidFill>
                  <a:srgbClr val="FF0000"/>
                </a:solidFill>
                <a:latin typeface="Times New Roman"/>
                <a:cs typeface="Times New Roman"/>
              </a:rPr>
              <a:t>Wyjście ucznia poza szkołę w czasie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lekcji/przerw – czy można mu tego zabronić?</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4A23F194-D0A1-E4CB-CBA1-DD2FEBFB0847}"/>
              </a:ext>
            </a:extLst>
          </p:cNvPr>
          <p:cNvPicPr/>
          <p:nvPr/>
        </p:nvPicPr>
        <p:blipFill>
          <a:blip r:embed="rId3" cstate="print"/>
          <a:stretch>
            <a:fillRect/>
          </a:stretch>
        </p:blipFill>
        <p:spPr>
          <a:xfrm>
            <a:off x="0" y="19278"/>
            <a:ext cx="986408" cy="605027"/>
          </a:xfrm>
          <a:prstGeom prst="rect">
            <a:avLst/>
          </a:prstGeom>
        </p:spPr>
      </p:pic>
      <p:sp>
        <p:nvSpPr>
          <p:cNvPr id="48" name="object 48">
            <a:extLst>
              <a:ext uri="{FF2B5EF4-FFF2-40B4-BE49-F238E27FC236}">
                <a16:creationId xmlns:a16="http://schemas.microsoft.com/office/drawing/2014/main" id="{968D53E9-6054-D070-7B94-1E1FE1B289A2}"/>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23</a:t>
            </a:fld>
            <a:endParaRPr spc="-50" dirty="0"/>
          </a:p>
        </p:txBody>
      </p:sp>
      <p:sp>
        <p:nvSpPr>
          <p:cNvPr id="2" name="object 4">
            <a:extLst>
              <a:ext uri="{FF2B5EF4-FFF2-40B4-BE49-F238E27FC236}">
                <a16:creationId xmlns:a16="http://schemas.microsoft.com/office/drawing/2014/main" id="{528BCB1B-2214-DADB-1012-55AEEDAA512A}"/>
              </a:ext>
            </a:extLst>
          </p:cNvPr>
          <p:cNvSpPr txBox="1"/>
          <p:nvPr/>
        </p:nvSpPr>
        <p:spPr>
          <a:xfrm>
            <a:off x="0" y="1036969"/>
            <a:ext cx="7835900" cy="575228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200" b="1" dirty="0">
                <a:solidFill>
                  <a:srgbClr val="FF0000"/>
                </a:solidFill>
                <a:latin typeface="Times New Roman"/>
                <a:cs typeface="Times New Roman"/>
              </a:rPr>
              <a:t>art. 10 i 11 k.c. – </a:t>
            </a:r>
            <a:r>
              <a:rPr lang="pl-PL" sz="2200" dirty="0">
                <a:solidFill>
                  <a:schemeClr val="tx1"/>
                </a:solidFill>
                <a:latin typeface="Times New Roman"/>
                <a:cs typeface="Times New Roman"/>
              </a:rPr>
              <a:t>osoby, które nie ukończyły 18 roku życianie nie posiadają pełnej zdolności do czynności prawnych oraz pozostają we władzy rodzicielskiej. </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200" b="1" dirty="0">
                <a:solidFill>
                  <a:srgbClr val="FF0000"/>
                </a:solidFill>
                <a:latin typeface="Times New Roman"/>
                <a:cs typeface="Times New Roman"/>
              </a:rPr>
              <a:t>art. 92 </a:t>
            </a:r>
            <a:r>
              <a:rPr lang="pl-PL" sz="2200" b="1" dirty="0" err="1">
                <a:solidFill>
                  <a:srgbClr val="FF0000"/>
                </a:solidFill>
                <a:latin typeface="Times New Roman"/>
                <a:cs typeface="Times New Roman"/>
              </a:rPr>
              <a:t>k.r.o</a:t>
            </a:r>
            <a:r>
              <a:rPr lang="pl-PL" sz="2200" b="1" dirty="0">
                <a:solidFill>
                  <a:srgbClr val="FF0000"/>
                </a:solidFill>
                <a:latin typeface="Times New Roman"/>
                <a:cs typeface="Times New Roman"/>
              </a:rPr>
              <a:t>. - </a:t>
            </a:r>
            <a:r>
              <a:rPr lang="pl-PL" sz="2200" dirty="0">
                <a:solidFill>
                  <a:schemeClr val="tx1"/>
                </a:solidFill>
                <a:latin typeface="Times New Roman"/>
                <a:cs typeface="Times New Roman"/>
              </a:rPr>
              <a:t>dziecko pozostaje aż do pełnoletności pod władzą rodzicielską (rodzice na czas zajęć lekcyjnych przekazują szkole nadzór nad uczniem, a zatem szkoła odpowiada za bezpieczeństwo i zdrowie ucznia w czasie szkolnym).</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200" b="1" dirty="0">
                <a:solidFill>
                  <a:srgbClr val="FF0000"/>
                </a:solidFill>
                <a:latin typeface="Times New Roman"/>
                <a:cs typeface="Times New Roman"/>
              </a:rPr>
              <a:t>Osoby niepełnoletnie</a:t>
            </a:r>
          </a:p>
          <a:p>
            <a:pPr marL="700087" marR="5080" indent="-342900" algn="l">
              <a:lnSpc>
                <a:spcPct val="90800"/>
              </a:lnSpc>
              <a:spcBef>
                <a:spcPts val="450"/>
              </a:spcBef>
              <a:buFontTx/>
              <a:buChar char="-"/>
              <a:tabLst>
                <a:tab pos="2668270" algn="l"/>
              </a:tabLst>
            </a:pPr>
            <a:r>
              <a:rPr lang="pl-PL" sz="2200" dirty="0">
                <a:solidFill>
                  <a:schemeClr val="tx1"/>
                </a:solidFill>
                <a:latin typeface="Times New Roman"/>
                <a:cs typeface="Times New Roman"/>
              </a:rPr>
              <a:t>nie mają prawa samodzielnie opuszczać terenu szkoły (bez nadzoru osób nauczycielskich) jeśli chcą opuścić teren szkoły na przerwę, np. w celu udania się do pobliskiego sklepu. </a:t>
            </a:r>
          </a:p>
          <a:p>
            <a:pPr marL="357187" marR="5080" algn="l">
              <a:lnSpc>
                <a:spcPct val="90800"/>
              </a:lnSpc>
              <a:spcBef>
                <a:spcPts val="450"/>
              </a:spcBef>
              <a:tabLst>
                <a:tab pos="2668270" algn="l"/>
              </a:tabLst>
            </a:pPr>
            <a:r>
              <a:rPr lang="pl-PL" sz="2200" b="1" dirty="0">
                <a:solidFill>
                  <a:srgbClr val="FF0000"/>
                </a:solidFill>
                <a:latin typeface="Times New Roman"/>
                <a:cs typeface="Times New Roman"/>
              </a:rPr>
              <a:t>Osoby pełnoletnie</a:t>
            </a:r>
          </a:p>
          <a:p>
            <a:pPr marL="357187" marR="5080" algn="l">
              <a:lnSpc>
                <a:spcPct val="90800"/>
              </a:lnSpc>
              <a:spcBef>
                <a:spcPts val="450"/>
              </a:spcBef>
              <a:tabLst>
                <a:tab pos="2668270" algn="l"/>
              </a:tabLst>
            </a:pPr>
            <a:r>
              <a:rPr lang="pl-PL" sz="2200" b="1" dirty="0">
                <a:solidFill>
                  <a:schemeClr val="tx1"/>
                </a:solidFill>
                <a:latin typeface="Times New Roman"/>
                <a:cs typeface="Times New Roman"/>
              </a:rPr>
              <a:t>-</a:t>
            </a:r>
            <a:r>
              <a:rPr lang="pl-PL" sz="2200" b="1" dirty="0">
                <a:solidFill>
                  <a:srgbClr val="FF0000"/>
                </a:solidFill>
                <a:latin typeface="Times New Roman"/>
                <a:cs typeface="Times New Roman"/>
              </a:rPr>
              <a:t>     </a:t>
            </a:r>
            <a:r>
              <a:rPr lang="pl-PL" sz="2200" dirty="0">
                <a:solidFill>
                  <a:schemeClr val="tx1"/>
                </a:solidFill>
                <a:latin typeface="Times New Roman"/>
                <a:cs typeface="Times New Roman"/>
              </a:rPr>
              <a:t>mają prawo opuszczać teren szkoły w czasie przerwy  </a:t>
            </a:r>
            <a:br>
              <a:rPr lang="pl-PL" sz="2200" dirty="0">
                <a:solidFill>
                  <a:schemeClr val="tx1"/>
                </a:solidFill>
                <a:latin typeface="Times New Roman"/>
                <a:cs typeface="Times New Roman"/>
              </a:rPr>
            </a:br>
            <a:r>
              <a:rPr lang="pl-PL" sz="2200" dirty="0">
                <a:solidFill>
                  <a:schemeClr val="tx1"/>
                </a:solidFill>
                <a:latin typeface="Times New Roman"/>
                <a:cs typeface="Times New Roman"/>
              </a:rPr>
              <a:t>      samodzielnie (np. w celu skorzystania z wyrobów </a:t>
            </a:r>
            <a:br>
              <a:rPr lang="pl-PL" sz="2200" dirty="0">
                <a:solidFill>
                  <a:schemeClr val="tx1"/>
                </a:solidFill>
                <a:latin typeface="Times New Roman"/>
                <a:cs typeface="Times New Roman"/>
              </a:rPr>
            </a:br>
            <a:r>
              <a:rPr lang="pl-PL" sz="2200" dirty="0">
                <a:solidFill>
                  <a:schemeClr val="tx1"/>
                </a:solidFill>
                <a:latin typeface="Times New Roman"/>
                <a:cs typeface="Times New Roman"/>
              </a:rPr>
              <a:t>      tytoniowych, co jest im prawnie dozwolone).</a:t>
            </a:r>
          </a:p>
          <a:p>
            <a:pPr marL="365125" marR="5080" indent="-7938" algn="l">
              <a:lnSpc>
                <a:spcPct val="90800"/>
              </a:lnSpc>
              <a:spcBef>
                <a:spcPts val="450"/>
              </a:spcBef>
              <a:tabLst>
                <a:tab pos="2668270" algn="l"/>
              </a:tabLst>
            </a:pPr>
            <a:endParaRPr lang="pl-PL" sz="2400" dirty="0">
              <a:solidFill>
                <a:schemeClr val="tx1"/>
              </a:solidFill>
              <a:latin typeface="Times New Roman"/>
              <a:cs typeface="Times New Roman"/>
            </a:endParaRPr>
          </a:p>
        </p:txBody>
      </p:sp>
    </p:spTree>
    <p:extLst>
      <p:ext uri="{BB962C8B-B14F-4D97-AF65-F5344CB8AC3E}">
        <p14:creationId xmlns:p14="http://schemas.microsoft.com/office/powerpoint/2010/main" val="15011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ircle(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021AE-E75B-2C49-2A2B-5C84A4D70F71}"/>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AC861690-9522-356F-8A56-FB603CE0BFD7}"/>
              </a:ext>
            </a:extLst>
          </p:cNvPr>
          <p:cNvSpPr txBox="1"/>
          <p:nvPr/>
        </p:nvSpPr>
        <p:spPr>
          <a:xfrm>
            <a:off x="0" y="0"/>
            <a:ext cx="7835900" cy="897938"/>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a:t>
            </a:r>
            <a:r>
              <a:rPr lang="pl-PL" sz="2800" b="1" dirty="0">
                <a:solidFill>
                  <a:srgbClr val="FF0000"/>
                </a:solidFill>
                <a:latin typeface="Times New Roman"/>
                <a:cs typeface="Times New Roman"/>
              </a:rPr>
              <a:t>Wyjście ucznia poza szkołę w czasie  </a:t>
            </a:r>
            <a:br>
              <a:rPr lang="pl-PL" sz="2800" b="1" dirty="0">
                <a:solidFill>
                  <a:srgbClr val="FF0000"/>
                </a:solidFill>
                <a:latin typeface="Times New Roman"/>
                <a:cs typeface="Times New Roman"/>
              </a:rPr>
            </a:br>
            <a:r>
              <a:rPr lang="pl-PL" sz="2800" b="1" dirty="0">
                <a:solidFill>
                  <a:srgbClr val="FF0000"/>
                </a:solidFill>
                <a:latin typeface="Times New Roman"/>
                <a:cs typeface="Times New Roman"/>
              </a:rPr>
              <a:t>     lekcji/przerw – czy można mu tego zabronić?</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A5C1DA6C-2598-4784-A1B1-10BAC1A50B78}"/>
              </a:ext>
            </a:extLst>
          </p:cNvPr>
          <p:cNvPicPr/>
          <p:nvPr/>
        </p:nvPicPr>
        <p:blipFill>
          <a:blip r:embed="rId3" cstate="print"/>
          <a:stretch>
            <a:fillRect/>
          </a:stretch>
        </p:blipFill>
        <p:spPr>
          <a:xfrm>
            <a:off x="4090" y="-50423"/>
            <a:ext cx="986408" cy="605027"/>
          </a:xfrm>
          <a:prstGeom prst="rect">
            <a:avLst/>
          </a:prstGeom>
        </p:spPr>
      </p:pic>
      <p:sp>
        <p:nvSpPr>
          <p:cNvPr id="48" name="object 48">
            <a:extLst>
              <a:ext uri="{FF2B5EF4-FFF2-40B4-BE49-F238E27FC236}">
                <a16:creationId xmlns:a16="http://schemas.microsoft.com/office/drawing/2014/main" id="{5C265B2A-20BF-717A-8A56-353E8CF2C27A}"/>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24</a:t>
            </a:fld>
            <a:endParaRPr spc="-50" dirty="0"/>
          </a:p>
        </p:txBody>
      </p:sp>
      <p:sp>
        <p:nvSpPr>
          <p:cNvPr id="2" name="object 4">
            <a:extLst>
              <a:ext uri="{FF2B5EF4-FFF2-40B4-BE49-F238E27FC236}">
                <a16:creationId xmlns:a16="http://schemas.microsoft.com/office/drawing/2014/main" id="{7E7F572B-B5B1-0182-A18A-CBA597D551FD}"/>
              </a:ext>
            </a:extLst>
          </p:cNvPr>
          <p:cNvSpPr txBox="1"/>
          <p:nvPr/>
        </p:nvSpPr>
        <p:spPr>
          <a:xfrm>
            <a:off x="215" y="1300270"/>
            <a:ext cx="7835900" cy="434760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Pytanie: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W szkole ponadpodstawowej uczeń pełnoletni samowolnie (bez zgody dyżurującego nauczyciela lub innego nauczyciela) opuścił teren szkoły podczas przerwy międzylekcyjnej. Czy szkoła ponosi konsekwencje, gdy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takiej sytuacji zdarzy się wypadek z jego udziałem?</a:t>
            </a:r>
          </a:p>
          <a:p>
            <a:pPr marL="365125" marR="5080" indent="-7938" algn="l">
              <a:lnSpc>
                <a:spcPct val="90800"/>
              </a:lnSpc>
              <a:spcBef>
                <a:spcPts val="450"/>
              </a:spcBef>
              <a:tabLst>
                <a:tab pos="2668270" algn="l"/>
              </a:tabLst>
            </a:pPr>
            <a:endParaRPr lang="pl-PL" sz="24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Odpowiedź:</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uczeń pełnoletni nie może samowolnie opuszczać szkoły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czasie przerw śródlekcyjnych </a:t>
            </a:r>
            <a:r>
              <a:rPr lang="pl-PL" sz="2400" b="1" dirty="0">
                <a:solidFill>
                  <a:srgbClr val="FF0000"/>
                </a:solidFill>
                <a:latin typeface="Times New Roman"/>
                <a:cs typeface="Times New Roman"/>
              </a:rPr>
              <a:t>(§ 14 ust. 1 </a:t>
            </a:r>
            <a:r>
              <a:rPr lang="pl-PL" sz="2400" dirty="0">
                <a:solidFill>
                  <a:schemeClr val="tx1"/>
                </a:solidFill>
                <a:latin typeface="Times New Roman"/>
                <a:cs typeface="Times New Roman"/>
              </a:rPr>
              <a:t>rozporządzenia  w sprawie bezpieczeństwa i higieny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publicznych i niepublicznych szkołach i placówkach).</a:t>
            </a:r>
          </a:p>
        </p:txBody>
      </p:sp>
    </p:spTree>
    <p:extLst>
      <p:ext uri="{BB962C8B-B14F-4D97-AF65-F5344CB8AC3E}">
        <p14:creationId xmlns:p14="http://schemas.microsoft.com/office/powerpoint/2010/main" val="422740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ircle(in)">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A4B2C-7005-0B51-4C12-6F6AF9D3E49B}"/>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B28E6881-6793-9543-C047-BDEBCC004F90}"/>
              </a:ext>
            </a:extLst>
          </p:cNvPr>
          <p:cNvSpPr txBox="1"/>
          <p:nvPr/>
        </p:nvSpPr>
        <p:spPr>
          <a:xfrm>
            <a:off x="-1" y="2401612"/>
            <a:ext cx="7771754" cy="673902"/>
          </a:xfrm>
          <a:prstGeom prst="rect">
            <a:avLst/>
          </a:prstGeom>
        </p:spPr>
        <p:txBody>
          <a:bodyPr vert="horz" wrap="square" lIns="0" tIns="57150" rIns="0" bIns="0" rtlCol="0">
            <a:spAutoFit/>
          </a:bodyPr>
          <a:lstStyle/>
          <a:p>
            <a:pPr marL="365125" marR="5080" indent="441325" algn="ctr">
              <a:lnSpc>
                <a:spcPct val="90800"/>
              </a:lnSpc>
              <a:spcBef>
                <a:spcPts val="450"/>
              </a:spcBef>
              <a:tabLst>
                <a:tab pos="1968500" algn="l"/>
              </a:tabLst>
            </a:pPr>
            <a:r>
              <a:rPr lang="pl-PL" sz="4400" b="1" dirty="0">
                <a:solidFill>
                  <a:srgbClr val="FF0000"/>
                </a:solidFill>
                <a:latin typeface="Times New Roman"/>
                <a:cs typeface="Times New Roman"/>
              </a:rPr>
              <a:t> „Odpowiedzialność szkoły” </a:t>
            </a:r>
            <a:endParaRPr sz="44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43A575E1-4CCA-F358-5D33-26A090E4CDCD}"/>
              </a:ext>
            </a:extLst>
          </p:cNvPr>
          <p:cNvPicPr/>
          <p:nvPr/>
        </p:nvPicPr>
        <p:blipFill>
          <a:blip r:embed="rId3" cstate="print"/>
          <a:stretch>
            <a:fillRect/>
          </a:stretch>
        </p:blipFill>
        <p:spPr>
          <a:xfrm>
            <a:off x="-25616" y="2401612"/>
            <a:ext cx="986408" cy="605027"/>
          </a:xfrm>
          <a:prstGeom prst="rect">
            <a:avLst/>
          </a:prstGeom>
        </p:spPr>
      </p:pic>
      <p:sp>
        <p:nvSpPr>
          <p:cNvPr id="6" name="object 6">
            <a:extLst>
              <a:ext uri="{FF2B5EF4-FFF2-40B4-BE49-F238E27FC236}">
                <a16:creationId xmlns:a16="http://schemas.microsoft.com/office/drawing/2014/main" id="{EBD3F9CE-F2EF-34DF-EEDF-800C16EDC46B}"/>
              </a:ext>
            </a:extLst>
          </p:cNvPr>
          <p:cNvSpPr/>
          <p:nvPr/>
        </p:nvSpPr>
        <p:spPr>
          <a:xfrm>
            <a:off x="1419237" y="4166361"/>
            <a:ext cx="20955" cy="1270"/>
          </a:xfrm>
          <a:custGeom>
            <a:avLst/>
            <a:gdLst/>
            <a:ahLst/>
            <a:cxnLst/>
            <a:rect l="l" t="t" r="r" b="b"/>
            <a:pathLst>
              <a:path w="20955" h="1270">
                <a:moveTo>
                  <a:pt x="0" y="0"/>
                </a:moveTo>
                <a:lnTo>
                  <a:pt x="20574" y="762"/>
                </a:lnTo>
              </a:path>
            </a:pathLst>
          </a:custGeom>
          <a:ln w="12953">
            <a:solidFill>
              <a:srgbClr val="016301"/>
            </a:solidFill>
          </a:ln>
        </p:spPr>
        <p:txBody>
          <a:bodyPr wrap="square" lIns="0" tIns="0" rIns="0" bIns="0" rtlCol="0"/>
          <a:lstStyle/>
          <a:p>
            <a:endParaRPr/>
          </a:p>
        </p:txBody>
      </p:sp>
      <p:grpSp>
        <p:nvGrpSpPr>
          <p:cNvPr id="13" name="object 13">
            <a:extLst>
              <a:ext uri="{FF2B5EF4-FFF2-40B4-BE49-F238E27FC236}">
                <a16:creationId xmlns:a16="http://schemas.microsoft.com/office/drawing/2014/main" id="{3ECBD046-96A9-29AE-9CEE-922B7300B854}"/>
              </a:ext>
            </a:extLst>
          </p:cNvPr>
          <p:cNvGrpSpPr/>
          <p:nvPr/>
        </p:nvGrpSpPr>
        <p:grpSpPr>
          <a:xfrm>
            <a:off x="1340370" y="4082160"/>
            <a:ext cx="30480" cy="16510"/>
            <a:chOff x="1340370" y="4082160"/>
            <a:chExt cx="30480" cy="16510"/>
          </a:xfrm>
        </p:grpSpPr>
        <p:sp>
          <p:nvSpPr>
            <p:cNvPr id="14" name="object 14">
              <a:extLst>
                <a:ext uri="{FF2B5EF4-FFF2-40B4-BE49-F238E27FC236}">
                  <a16:creationId xmlns:a16="http://schemas.microsoft.com/office/drawing/2014/main" id="{815ECBD8-8009-84FA-3440-75239E899E55}"/>
                </a:ext>
              </a:extLst>
            </p:cNvPr>
            <p:cNvSpPr/>
            <p:nvPr/>
          </p:nvSpPr>
          <p:spPr>
            <a:xfrm>
              <a:off x="1342275" y="4088637"/>
              <a:ext cx="5080" cy="0"/>
            </a:xfrm>
            <a:custGeom>
              <a:avLst/>
              <a:gdLst/>
              <a:ahLst/>
              <a:cxnLst/>
              <a:rect l="l" t="t" r="r" b="b"/>
              <a:pathLst>
                <a:path w="5080">
                  <a:moveTo>
                    <a:pt x="0" y="0"/>
                  </a:moveTo>
                  <a:lnTo>
                    <a:pt x="4571" y="0"/>
                  </a:lnTo>
                </a:path>
              </a:pathLst>
            </a:custGeom>
            <a:ln w="12954">
              <a:solidFill>
                <a:srgbClr val="016301"/>
              </a:solidFill>
            </a:ln>
          </p:spPr>
          <p:txBody>
            <a:bodyPr wrap="square" lIns="0" tIns="0" rIns="0" bIns="0" rtlCol="0"/>
            <a:lstStyle/>
            <a:p>
              <a:endParaRPr/>
            </a:p>
          </p:txBody>
        </p:sp>
        <p:sp>
          <p:nvSpPr>
            <p:cNvPr id="15" name="object 15">
              <a:extLst>
                <a:ext uri="{FF2B5EF4-FFF2-40B4-BE49-F238E27FC236}">
                  <a16:creationId xmlns:a16="http://schemas.microsoft.com/office/drawing/2014/main" id="{7338ABE4-887A-DFE0-3558-A919ECA32C9D}"/>
                </a:ext>
              </a:extLst>
            </p:cNvPr>
            <p:cNvSpPr/>
            <p:nvPr/>
          </p:nvSpPr>
          <p:spPr>
            <a:xfrm>
              <a:off x="1346847" y="4088637"/>
              <a:ext cx="5080" cy="1270"/>
            </a:xfrm>
            <a:custGeom>
              <a:avLst/>
              <a:gdLst/>
              <a:ahLst/>
              <a:cxnLst/>
              <a:rect l="l" t="t" r="r" b="b"/>
              <a:pathLst>
                <a:path w="5080" h="1270">
                  <a:moveTo>
                    <a:pt x="0" y="0"/>
                  </a:moveTo>
                  <a:lnTo>
                    <a:pt x="4572" y="762"/>
                  </a:lnTo>
                </a:path>
              </a:pathLst>
            </a:custGeom>
            <a:ln w="12954">
              <a:solidFill>
                <a:srgbClr val="016501"/>
              </a:solidFill>
            </a:ln>
          </p:spPr>
          <p:txBody>
            <a:bodyPr wrap="square" lIns="0" tIns="0" rIns="0" bIns="0" rtlCol="0"/>
            <a:lstStyle/>
            <a:p>
              <a:endParaRPr/>
            </a:p>
          </p:txBody>
        </p:sp>
        <p:sp>
          <p:nvSpPr>
            <p:cNvPr id="16" name="object 16">
              <a:extLst>
                <a:ext uri="{FF2B5EF4-FFF2-40B4-BE49-F238E27FC236}">
                  <a16:creationId xmlns:a16="http://schemas.microsoft.com/office/drawing/2014/main" id="{9A2E596C-079D-4418-34AC-6E570C2A3368}"/>
                </a:ext>
              </a:extLst>
            </p:cNvPr>
            <p:cNvSpPr/>
            <p:nvPr/>
          </p:nvSpPr>
          <p:spPr>
            <a:xfrm>
              <a:off x="1351419" y="4089399"/>
              <a:ext cx="5715" cy="1270"/>
            </a:xfrm>
            <a:custGeom>
              <a:avLst/>
              <a:gdLst/>
              <a:ahLst/>
              <a:cxnLst/>
              <a:rect l="l" t="t" r="r" b="b"/>
              <a:pathLst>
                <a:path w="5715" h="1270">
                  <a:moveTo>
                    <a:pt x="0" y="0"/>
                  </a:moveTo>
                  <a:lnTo>
                    <a:pt x="5333" y="762"/>
                  </a:lnTo>
                </a:path>
              </a:pathLst>
            </a:custGeom>
            <a:ln w="12954">
              <a:solidFill>
                <a:srgbClr val="016401"/>
              </a:solidFill>
            </a:ln>
          </p:spPr>
          <p:txBody>
            <a:bodyPr wrap="square" lIns="0" tIns="0" rIns="0" bIns="0" rtlCol="0"/>
            <a:lstStyle/>
            <a:p>
              <a:endParaRPr/>
            </a:p>
          </p:txBody>
        </p:sp>
        <p:sp>
          <p:nvSpPr>
            <p:cNvPr id="17" name="object 17">
              <a:extLst>
                <a:ext uri="{FF2B5EF4-FFF2-40B4-BE49-F238E27FC236}">
                  <a16:creationId xmlns:a16="http://schemas.microsoft.com/office/drawing/2014/main" id="{3B75601F-0BCB-A556-E4BE-A2BD7996D902}"/>
                </a:ext>
              </a:extLst>
            </p:cNvPr>
            <p:cNvSpPr/>
            <p:nvPr/>
          </p:nvSpPr>
          <p:spPr>
            <a:xfrm>
              <a:off x="1356753" y="4090161"/>
              <a:ext cx="5080" cy="1270"/>
            </a:xfrm>
            <a:custGeom>
              <a:avLst/>
              <a:gdLst/>
              <a:ahLst/>
              <a:cxnLst/>
              <a:rect l="l" t="t" r="r" b="b"/>
              <a:pathLst>
                <a:path w="5080" h="1270">
                  <a:moveTo>
                    <a:pt x="0" y="0"/>
                  </a:moveTo>
                  <a:lnTo>
                    <a:pt x="4572" y="762"/>
                  </a:lnTo>
                </a:path>
              </a:pathLst>
            </a:custGeom>
            <a:ln w="12954">
              <a:solidFill>
                <a:srgbClr val="016601"/>
              </a:solidFill>
            </a:ln>
          </p:spPr>
          <p:txBody>
            <a:bodyPr wrap="square" lIns="0" tIns="0" rIns="0" bIns="0" rtlCol="0"/>
            <a:lstStyle/>
            <a:p>
              <a:endParaRPr/>
            </a:p>
          </p:txBody>
        </p:sp>
        <p:sp>
          <p:nvSpPr>
            <p:cNvPr id="18" name="object 18">
              <a:extLst>
                <a:ext uri="{FF2B5EF4-FFF2-40B4-BE49-F238E27FC236}">
                  <a16:creationId xmlns:a16="http://schemas.microsoft.com/office/drawing/2014/main" id="{5AF229C9-902F-143D-7EBC-25951841864D}"/>
                </a:ext>
              </a:extLst>
            </p:cNvPr>
            <p:cNvSpPr/>
            <p:nvPr/>
          </p:nvSpPr>
          <p:spPr>
            <a:xfrm>
              <a:off x="1361325" y="4090923"/>
              <a:ext cx="3175" cy="1270"/>
            </a:xfrm>
            <a:custGeom>
              <a:avLst/>
              <a:gdLst/>
              <a:ahLst/>
              <a:cxnLst/>
              <a:rect l="l" t="t" r="r" b="b"/>
              <a:pathLst>
                <a:path w="3175" h="1270">
                  <a:moveTo>
                    <a:pt x="0" y="0"/>
                  </a:moveTo>
                  <a:lnTo>
                    <a:pt x="3048" y="762"/>
                  </a:lnTo>
                </a:path>
              </a:pathLst>
            </a:custGeom>
            <a:ln w="12954">
              <a:solidFill>
                <a:srgbClr val="016801"/>
              </a:solidFill>
            </a:ln>
          </p:spPr>
          <p:txBody>
            <a:bodyPr wrap="square" lIns="0" tIns="0" rIns="0" bIns="0" rtlCol="0"/>
            <a:lstStyle/>
            <a:p>
              <a:endParaRPr/>
            </a:p>
          </p:txBody>
        </p:sp>
      </p:grpSp>
      <p:sp>
        <p:nvSpPr>
          <p:cNvPr id="48" name="object 48">
            <a:extLst>
              <a:ext uri="{FF2B5EF4-FFF2-40B4-BE49-F238E27FC236}">
                <a16:creationId xmlns:a16="http://schemas.microsoft.com/office/drawing/2014/main" id="{DCC86428-FC97-7F32-D561-32FF6131BAEC}"/>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25</a:t>
            </a:fld>
            <a:endParaRPr spc="-50" dirty="0"/>
          </a:p>
        </p:txBody>
      </p:sp>
    </p:spTree>
    <p:extLst>
      <p:ext uri="{BB962C8B-B14F-4D97-AF65-F5344CB8AC3E}">
        <p14:creationId xmlns:p14="http://schemas.microsoft.com/office/powerpoint/2010/main" val="242261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8B95F-5135-EE12-7F9C-582B9E963F99}"/>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C1451423-B715-5198-512B-5FCC5013B99D}"/>
              </a:ext>
            </a:extLst>
          </p:cNvPr>
          <p:cNvSpPr txBox="1"/>
          <p:nvPr/>
        </p:nvSpPr>
        <p:spPr>
          <a:xfrm>
            <a:off x="14637" y="166182"/>
            <a:ext cx="7835900" cy="505844"/>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„Odpowiedzialność szkoły”</a:t>
            </a:r>
            <a:endParaRPr sz="28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83EF421F-D8C4-1117-10BD-3D3EE067A013}"/>
              </a:ext>
            </a:extLst>
          </p:cNvPr>
          <p:cNvPicPr/>
          <p:nvPr/>
        </p:nvPicPr>
        <p:blipFill>
          <a:blip r:embed="rId3" cstate="print"/>
          <a:stretch>
            <a:fillRect/>
          </a:stretch>
        </p:blipFill>
        <p:spPr>
          <a:xfrm>
            <a:off x="444500" y="116590"/>
            <a:ext cx="986408" cy="605027"/>
          </a:xfrm>
          <a:prstGeom prst="rect">
            <a:avLst/>
          </a:prstGeom>
        </p:spPr>
      </p:pic>
      <p:sp>
        <p:nvSpPr>
          <p:cNvPr id="48" name="object 48">
            <a:extLst>
              <a:ext uri="{FF2B5EF4-FFF2-40B4-BE49-F238E27FC236}">
                <a16:creationId xmlns:a16="http://schemas.microsoft.com/office/drawing/2014/main" id="{0C1989E7-F4F6-3A36-D7D7-CFBD27C428E7}"/>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26</a:t>
            </a:fld>
            <a:endParaRPr spc="-50" dirty="0"/>
          </a:p>
        </p:txBody>
      </p:sp>
      <p:sp>
        <p:nvSpPr>
          <p:cNvPr id="2" name="object 4">
            <a:extLst>
              <a:ext uri="{FF2B5EF4-FFF2-40B4-BE49-F238E27FC236}">
                <a16:creationId xmlns:a16="http://schemas.microsoft.com/office/drawing/2014/main" id="{9F05AF9C-86DB-B59E-FB9A-6C7F9EBC012A}"/>
              </a:ext>
            </a:extLst>
          </p:cNvPr>
          <p:cNvSpPr txBox="1"/>
          <p:nvPr/>
        </p:nvSpPr>
        <p:spPr>
          <a:xfrm>
            <a:off x="215" y="1300270"/>
            <a:ext cx="7835900" cy="421936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427.  KC - Wina w nadzorze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Kto z mocy ustawy lub umowy jest zobowiązany do nadzoru nad osobą, której z powodu wieku albo stanu psychicznego lub cielesnego winy poczytać nie można, ten obowiązany jest do naprawienia szkody wyrządzonej przez tę osobę, chyba że uczynił zadość obowiązkowi nadzoru albo że szkoda byłaby powstała także przy starannym wykonywaniu nadzoru.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Przepis ten stosuje się również do osób wykonywających bez obowiązku ustawowego ani umownego stałą pieczę nad osobą, której z powodu wieku albo stanu psychicznego lub cielesnego winy poczytać nie można.</a:t>
            </a:r>
          </a:p>
        </p:txBody>
      </p:sp>
    </p:spTree>
    <p:extLst>
      <p:ext uri="{BB962C8B-B14F-4D97-AF65-F5344CB8AC3E}">
        <p14:creationId xmlns:p14="http://schemas.microsoft.com/office/powerpoint/2010/main" val="281421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700" y="514350"/>
            <a:ext cx="7696199" cy="5334922"/>
          </a:xfrm>
          <a:prstGeom prst="rect">
            <a:avLst/>
          </a:prstGeom>
        </p:spPr>
        <p:txBody>
          <a:bodyPr vert="horz" wrap="square" lIns="0" tIns="95885" rIns="0" bIns="0" rtlCol="0">
            <a:spAutoFit/>
          </a:bodyPr>
          <a:lstStyle/>
          <a:p>
            <a:pPr marL="354965" marR="5080" indent="-342900" algn="ctr">
              <a:lnSpc>
                <a:spcPts val="5180"/>
              </a:lnSpc>
              <a:spcBef>
                <a:spcPts val="755"/>
              </a:spcBef>
            </a:pPr>
            <a:r>
              <a:rPr sz="4800" u="none" dirty="0">
                <a:solidFill>
                  <a:srgbClr val="FF0000"/>
                </a:solidFill>
                <a:latin typeface="Arial"/>
                <a:cs typeface="Arial"/>
              </a:rPr>
              <a:t>Dziękuję</a:t>
            </a:r>
            <a:r>
              <a:rPr sz="4800" u="none" spc="-110" dirty="0">
                <a:solidFill>
                  <a:srgbClr val="FF0000"/>
                </a:solidFill>
                <a:latin typeface="Arial"/>
                <a:cs typeface="Arial"/>
              </a:rPr>
              <a:t> </a:t>
            </a:r>
            <a:r>
              <a:rPr sz="4800" u="none" spc="-25" dirty="0">
                <a:solidFill>
                  <a:srgbClr val="FF0000"/>
                </a:solidFill>
                <a:latin typeface="Arial"/>
                <a:cs typeface="Arial"/>
              </a:rPr>
              <a:t>za</a:t>
            </a:r>
            <a:r>
              <a:rPr lang="pl-PL" sz="4800" u="none" spc="-25" dirty="0">
                <a:solidFill>
                  <a:srgbClr val="FF0000"/>
                </a:solidFill>
                <a:latin typeface="Arial"/>
                <a:cs typeface="Arial"/>
              </a:rPr>
              <a:t> poświęcony czas i</a:t>
            </a:r>
            <a:r>
              <a:rPr sz="4800" u="none" spc="-25" dirty="0">
                <a:solidFill>
                  <a:srgbClr val="FF0000"/>
                </a:solidFill>
                <a:latin typeface="Arial"/>
                <a:cs typeface="Arial"/>
              </a:rPr>
              <a:t> </a:t>
            </a:r>
            <a:r>
              <a:rPr sz="4800" u="none" spc="-10" dirty="0" err="1">
                <a:solidFill>
                  <a:srgbClr val="FF0000"/>
                </a:solidFill>
                <a:latin typeface="Arial"/>
                <a:cs typeface="Arial"/>
              </a:rPr>
              <a:t>uwagę</a:t>
            </a:r>
            <a:br>
              <a:rPr lang="pl-PL" sz="4800" u="none" spc="-10" dirty="0">
                <a:solidFill>
                  <a:srgbClr val="FF0000"/>
                </a:solidFill>
                <a:latin typeface="Arial"/>
                <a:cs typeface="Arial"/>
              </a:rPr>
            </a:br>
            <a:r>
              <a:rPr lang="pl-PL" sz="4800" u="none" spc="-10" dirty="0">
                <a:solidFill>
                  <a:srgbClr val="FF0000"/>
                </a:solidFill>
                <a:latin typeface="Arial"/>
                <a:cs typeface="Arial"/>
              </a:rPr>
              <a:t>życzę sukcesów zawodowych, radości </a:t>
            </a:r>
            <a:br>
              <a:rPr lang="pl-PL" sz="4800" u="none" spc="-10" dirty="0">
                <a:solidFill>
                  <a:srgbClr val="FF0000"/>
                </a:solidFill>
                <a:latin typeface="Arial"/>
                <a:cs typeface="Arial"/>
              </a:rPr>
            </a:br>
            <a:r>
              <a:rPr lang="pl-PL" sz="4800" u="none" spc="-10" dirty="0">
                <a:solidFill>
                  <a:srgbClr val="FF0000"/>
                </a:solidFill>
                <a:latin typeface="Arial"/>
                <a:cs typeface="Arial"/>
              </a:rPr>
              <a:t>z codziennej pracy.. </a:t>
            </a:r>
            <a:br>
              <a:rPr lang="pl-PL" sz="4800" u="none" spc="-10" dirty="0">
                <a:solidFill>
                  <a:srgbClr val="FF0000"/>
                </a:solidFill>
                <a:latin typeface="Arial"/>
                <a:cs typeface="Arial"/>
              </a:rPr>
            </a:br>
            <a:br>
              <a:rPr lang="pl-PL" sz="4800" u="none" spc="-10" dirty="0">
                <a:solidFill>
                  <a:srgbClr val="FF0000"/>
                </a:solidFill>
                <a:latin typeface="Arial"/>
                <a:cs typeface="Arial"/>
              </a:rPr>
            </a:br>
            <a:r>
              <a:rPr lang="pl-PL" sz="2400" u="none" spc="-10" dirty="0">
                <a:solidFill>
                  <a:schemeClr val="tx1"/>
                </a:solidFill>
                <a:latin typeface="Arial"/>
                <a:cs typeface="Arial"/>
              </a:rPr>
              <a:t>Zapraszam do kontaktu:</a:t>
            </a:r>
            <a:br>
              <a:rPr lang="pl-PL" sz="2400" u="none" spc="-10" dirty="0">
                <a:solidFill>
                  <a:schemeClr val="tx1"/>
                </a:solidFill>
                <a:latin typeface="Arial"/>
                <a:cs typeface="Arial"/>
              </a:rPr>
            </a:br>
            <a:r>
              <a:rPr lang="pl-PL" sz="2400" u="none" spc="-10" dirty="0">
                <a:solidFill>
                  <a:srgbClr val="FF0000"/>
                </a:solidFill>
                <a:latin typeface="Arial"/>
                <a:cs typeface="Arial"/>
              </a:rPr>
              <a:t>rwalus@ad.ath.bielsko.pl</a:t>
            </a:r>
            <a:endParaRPr sz="2400" dirty="0">
              <a:solidFill>
                <a:srgbClr val="FF0000"/>
              </a:solidFill>
              <a:latin typeface="Arial"/>
              <a:cs typeface="Aria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25"/>
              </a:lnSpc>
            </a:pPr>
            <a:fld id="{81D60167-4931-47E6-BA6A-407CBD079E47}" type="slidenum">
              <a:rPr spc="-25" dirty="0"/>
              <a:t>27</a:t>
            </a:fld>
            <a:endParaRPr spc="-2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39700" y="0"/>
            <a:ext cx="7427225" cy="1402115"/>
          </a:xfrm>
          <a:prstGeom prst="rect">
            <a:avLst/>
          </a:prstGeom>
        </p:spPr>
        <p:txBody>
          <a:bodyPr vert="horz" wrap="square" lIns="0" tIns="57150" rIns="0" bIns="0" rtlCol="0">
            <a:spAutoFit/>
          </a:bodyPr>
          <a:lstStyle/>
          <a:p>
            <a:pPr marL="365125" marR="5080" indent="890588" algn="ctr">
              <a:lnSpc>
                <a:spcPct val="90800"/>
              </a:lnSpc>
              <a:spcBef>
                <a:spcPts val="450"/>
              </a:spcBef>
              <a:tabLst>
                <a:tab pos="2668270" algn="l"/>
              </a:tabLst>
            </a:pPr>
            <a:r>
              <a:rPr lang="pl-PL" sz="3200" b="1" dirty="0">
                <a:solidFill>
                  <a:srgbClr val="FF0000"/>
                </a:solidFill>
                <a:latin typeface="Times New Roman"/>
                <a:cs typeface="Times New Roman"/>
              </a:rPr>
              <a:t>Agresywne zachowanie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ucznia (bójka, pobicie, agresja wobec nauczyciela)</a:t>
            </a:r>
            <a:endParaRPr sz="3200" b="1" dirty="0">
              <a:solidFill>
                <a:srgbClr val="FF0000"/>
              </a:solidFill>
              <a:latin typeface="Times New Roman"/>
              <a:cs typeface="Times New Roman"/>
            </a:endParaRPr>
          </a:p>
        </p:txBody>
      </p:sp>
      <p:pic>
        <p:nvPicPr>
          <p:cNvPr id="5" name="object 5"/>
          <p:cNvPicPr/>
          <p:nvPr/>
        </p:nvPicPr>
        <p:blipFill>
          <a:blip r:embed="rId3" cstate="print"/>
          <a:stretch>
            <a:fillRect/>
          </a:stretch>
        </p:blipFill>
        <p:spPr>
          <a:xfrm>
            <a:off x="1206500" y="10655"/>
            <a:ext cx="986408" cy="605027"/>
          </a:xfrm>
          <a:prstGeom prst="rect">
            <a:avLst/>
          </a:prstGeom>
        </p:spPr>
      </p:pic>
      <p:sp>
        <p:nvSpPr>
          <p:cNvPr id="48" name="object 48"/>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3</a:t>
            </a:fld>
            <a:endParaRPr spc="-50" dirty="0"/>
          </a:p>
        </p:txBody>
      </p:sp>
      <p:sp>
        <p:nvSpPr>
          <p:cNvPr id="2" name="object 4">
            <a:extLst>
              <a:ext uri="{FF2B5EF4-FFF2-40B4-BE49-F238E27FC236}">
                <a16:creationId xmlns:a16="http://schemas.microsoft.com/office/drawing/2014/main" id="{9BB41461-01F7-17C8-5EE7-FE41CF4944A1}"/>
              </a:ext>
            </a:extLst>
          </p:cNvPr>
          <p:cNvSpPr txBox="1"/>
          <p:nvPr/>
        </p:nvSpPr>
        <p:spPr>
          <a:xfrm>
            <a:off x="1" y="1412770"/>
            <a:ext cx="7759700" cy="5195974"/>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Pytanie:</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Czy nauczyciel może użyć siły fizycznej w trudnej sytuacji?</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Na ile aktywna może być postawa nauczyciela w szkole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sytuacji zagrożenia, aby mógł temu zagrożeniu przeciwdziałać (np. bójka uczniów, agresja fizyczna lub werbalna ucznia wobec nauczyciela)?</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427 Kodeksu cywilnego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kto z mocy ustawy lub umowy jest zobowiązany do nadzoru nad osobą, której z powodu </a:t>
            </a:r>
            <a:r>
              <a:rPr lang="pl-PL" sz="2400" b="1" dirty="0">
                <a:solidFill>
                  <a:srgbClr val="FF0000"/>
                </a:solidFill>
                <a:latin typeface="Times New Roman"/>
                <a:cs typeface="Times New Roman"/>
              </a:rPr>
              <a:t>wieku </a:t>
            </a:r>
            <a:r>
              <a:rPr lang="pl-PL" sz="2400" dirty="0">
                <a:solidFill>
                  <a:schemeClr val="tx1"/>
                </a:solidFill>
                <a:latin typeface="Times New Roman"/>
                <a:cs typeface="Times New Roman"/>
              </a:rPr>
              <a:t>albo </a:t>
            </a:r>
            <a:r>
              <a:rPr lang="pl-PL" sz="2400" b="1" dirty="0">
                <a:solidFill>
                  <a:srgbClr val="FF0000"/>
                </a:solidFill>
                <a:latin typeface="Times New Roman"/>
                <a:cs typeface="Times New Roman"/>
              </a:rPr>
              <a:t>stanu psychicznego </a:t>
            </a:r>
            <a:r>
              <a:rPr lang="pl-PL" sz="2400" dirty="0">
                <a:solidFill>
                  <a:schemeClr val="tx1"/>
                </a:solidFill>
                <a:latin typeface="Times New Roman"/>
                <a:cs typeface="Times New Roman"/>
              </a:rPr>
              <a:t>lub </a:t>
            </a:r>
            <a:r>
              <a:rPr lang="pl-PL" sz="2400" b="1" dirty="0">
                <a:solidFill>
                  <a:srgbClr val="FF0000"/>
                </a:solidFill>
                <a:latin typeface="Times New Roman"/>
                <a:cs typeface="Times New Roman"/>
              </a:rPr>
              <a:t>cielesnego</a:t>
            </a:r>
            <a:r>
              <a:rPr lang="pl-PL" sz="2400" dirty="0">
                <a:solidFill>
                  <a:schemeClr val="tx1"/>
                </a:solidFill>
                <a:latin typeface="Times New Roman"/>
                <a:cs typeface="Times New Roman"/>
              </a:rPr>
              <a:t> winy poczytać nie można, ten obowiązany jest do naprawienia szkody wyrządzonej przez tę osobę, chyba że uczynił zadość </a:t>
            </a:r>
            <a:r>
              <a:rPr lang="pl-PL" sz="2400" b="1" dirty="0">
                <a:solidFill>
                  <a:srgbClr val="FF0000"/>
                </a:solidFill>
                <a:latin typeface="Times New Roman"/>
                <a:cs typeface="Times New Roman"/>
              </a:rPr>
              <a:t>obowiązkowi nadzoru </a:t>
            </a:r>
            <a:r>
              <a:rPr lang="pl-PL" sz="2400" dirty="0">
                <a:solidFill>
                  <a:schemeClr val="tx1"/>
                </a:solidFill>
                <a:latin typeface="Times New Roman"/>
                <a:cs typeface="Times New Roman"/>
              </a:rPr>
              <a:t>albo że szkoda byłaby powstała także przy starannym wykonywaniu nadzoru.</a:t>
            </a:r>
            <a:endParaRPr sz="2400" dirty="0">
              <a:solidFill>
                <a:schemeClr val="tx1"/>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circle(in)">
                                      <p:cBhvr>
                                        <p:cTn id="25" dur="2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circle(in)">
                                      <p:cBhvr>
                                        <p:cTn id="30" dur="2000"/>
                                        <p:tgtEl>
                                          <p:spTgt spid="2">
                                            <p:txEl>
                                              <p:pRg st="4" end="4"/>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circle(in)">
                                      <p:cBhvr>
                                        <p:cTn id="33"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C0BFD-93B5-BB96-0E44-C0A15234FB34}"/>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4C9DB7BD-EDC3-3630-BD21-9C326354D3A6}"/>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Agresywne zachowanie ucznia (bójka,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pobicie, agresja wobec nauczyciela)</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8A15AE77-43A6-5B7E-3EF0-BBC1779A92AF}"/>
              </a:ext>
            </a:extLst>
          </p:cNvPr>
          <p:cNvPicPr/>
          <p:nvPr/>
        </p:nvPicPr>
        <p:blipFill>
          <a:blip r:embed="rId3" cstate="print"/>
          <a:stretch>
            <a:fillRect/>
          </a:stretch>
        </p:blipFill>
        <p:spPr>
          <a:xfrm>
            <a:off x="124201" y="174475"/>
            <a:ext cx="986408" cy="605027"/>
          </a:xfrm>
          <a:prstGeom prst="rect">
            <a:avLst/>
          </a:prstGeom>
        </p:spPr>
      </p:pic>
      <p:sp>
        <p:nvSpPr>
          <p:cNvPr id="48" name="object 48">
            <a:extLst>
              <a:ext uri="{FF2B5EF4-FFF2-40B4-BE49-F238E27FC236}">
                <a16:creationId xmlns:a16="http://schemas.microsoft.com/office/drawing/2014/main" id="{82994901-C7A6-A3E7-5DA8-C0082B12896A}"/>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4</a:t>
            </a:fld>
            <a:endParaRPr spc="-50" dirty="0"/>
          </a:p>
        </p:txBody>
      </p:sp>
      <p:sp>
        <p:nvSpPr>
          <p:cNvPr id="2" name="object 4">
            <a:extLst>
              <a:ext uri="{FF2B5EF4-FFF2-40B4-BE49-F238E27FC236}">
                <a16:creationId xmlns:a16="http://schemas.microsoft.com/office/drawing/2014/main" id="{76EE1A9F-2C4F-8E9C-CE12-35874045898A}"/>
              </a:ext>
            </a:extLst>
          </p:cNvPr>
          <p:cNvSpPr txBox="1"/>
          <p:nvPr/>
        </p:nvSpPr>
        <p:spPr>
          <a:xfrm>
            <a:off x="0" y="1061335"/>
            <a:ext cx="7835900" cy="561237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Nauczyciel odpowiada za zapewnienie bezpieczeństwa uczniom, co niekiedy może wymagać nawet użycia siły fizycznej wobec ucznia. Użycie siły jest dopuszczalne jednak wyłącznie w ramach </a:t>
            </a:r>
            <a:r>
              <a:rPr lang="pl-PL" sz="2400" b="1" dirty="0">
                <a:solidFill>
                  <a:srgbClr val="FF0000"/>
                </a:solidFill>
                <a:latin typeface="Times New Roman"/>
                <a:cs typeface="Times New Roman"/>
              </a:rPr>
              <a:t>obrony koniecznej. </a:t>
            </a:r>
          </a:p>
          <a:p>
            <a:pPr marL="365125" marR="5080" indent="-7938" algn="l">
              <a:lnSpc>
                <a:spcPct val="90800"/>
              </a:lnSpc>
              <a:spcBef>
                <a:spcPts val="450"/>
              </a:spcBef>
              <a:tabLst>
                <a:tab pos="2668270" algn="l"/>
              </a:tabLst>
            </a:pPr>
            <a:endParaRPr lang="pl-PL" sz="8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‚Obezwładnienie” – TAK. Uderzenie – NIE</a:t>
            </a:r>
          </a:p>
          <a:p>
            <a:pPr marL="365125" marR="5080" indent="-7938" algn="l">
              <a:lnSpc>
                <a:spcPct val="90800"/>
              </a:lnSpc>
              <a:spcBef>
                <a:spcPts val="450"/>
              </a:spcBef>
              <a:tabLst>
                <a:tab pos="2668270" algn="l"/>
              </a:tabLst>
            </a:pPr>
            <a:endParaRPr lang="pl-PL" sz="8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423 Kodeksu cywilnego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kto działa w obronie koniecznej, odpierając bezpośredni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i bezprawny zamach na jakiekolwiek dobro własne lub innej osoby, ten nie jest odpowiedzialny za szkodę wyrządzoną napastnikowi. </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25 § 1 Kodeksu karnego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nie popełnia przestępstwa, kto w obronie koniecznej odpiera bezpośredni, bezprawny zamach na jakiekolwiek dobro chronione prawem. </a:t>
            </a:r>
          </a:p>
        </p:txBody>
      </p:sp>
    </p:spTree>
    <p:extLst>
      <p:ext uri="{BB962C8B-B14F-4D97-AF65-F5344CB8AC3E}">
        <p14:creationId xmlns:p14="http://schemas.microsoft.com/office/powerpoint/2010/main" val="405204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circle(in)">
                                      <p:cBhvr>
                                        <p:cTn id="37" dur="20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circle(in)">
                                      <p:cBhvr>
                                        <p:cTn id="42"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0AB28-A436-EF65-EFCD-6650B6DF3D0E}"/>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A3D44F74-4C00-6A2D-C1A4-AA408B97304F}"/>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Agresywne zachowanie ucznia (bójka,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pobicie, agresja wobec nauczyciela)</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F36CE029-F9B8-A726-63CC-6B0F1B3FEF47}"/>
              </a:ext>
            </a:extLst>
          </p:cNvPr>
          <p:cNvPicPr/>
          <p:nvPr/>
        </p:nvPicPr>
        <p:blipFill>
          <a:blip r:embed="rId3" cstate="print"/>
          <a:stretch>
            <a:fillRect/>
          </a:stretch>
        </p:blipFill>
        <p:spPr>
          <a:xfrm>
            <a:off x="124201" y="174475"/>
            <a:ext cx="986408" cy="605027"/>
          </a:xfrm>
          <a:prstGeom prst="rect">
            <a:avLst/>
          </a:prstGeom>
        </p:spPr>
      </p:pic>
      <p:sp>
        <p:nvSpPr>
          <p:cNvPr id="48" name="object 48">
            <a:extLst>
              <a:ext uri="{FF2B5EF4-FFF2-40B4-BE49-F238E27FC236}">
                <a16:creationId xmlns:a16="http://schemas.microsoft.com/office/drawing/2014/main" id="{48456614-C44B-281A-F0C4-146BA3A2D8EF}"/>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5</a:t>
            </a:fld>
            <a:endParaRPr spc="-50" dirty="0"/>
          </a:p>
        </p:txBody>
      </p:sp>
      <p:sp>
        <p:nvSpPr>
          <p:cNvPr id="2" name="object 4">
            <a:extLst>
              <a:ext uri="{FF2B5EF4-FFF2-40B4-BE49-F238E27FC236}">
                <a16:creationId xmlns:a16="http://schemas.microsoft.com/office/drawing/2014/main" id="{D0A476B5-A2F8-6DF6-1A6E-7DC2E46EB515}"/>
              </a:ext>
            </a:extLst>
          </p:cNvPr>
          <p:cNvSpPr txBox="1"/>
          <p:nvPr/>
        </p:nvSpPr>
        <p:spPr>
          <a:xfrm>
            <a:off x="1238626" y="1061335"/>
            <a:ext cx="6328299" cy="428348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Pamiętajmy</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Czyn popełniony w </a:t>
            </a:r>
            <a:r>
              <a:rPr lang="pl-PL" sz="2400" b="1" dirty="0">
                <a:solidFill>
                  <a:srgbClr val="FF0000"/>
                </a:solidFill>
                <a:latin typeface="Times New Roman"/>
                <a:cs typeface="Times New Roman"/>
              </a:rPr>
              <a:t>obronie koniecznej </a:t>
            </a:r>
            <a:r>
              <a:rPr lang="pl-PL" sz="2400" dirty="0">
                <a:solidFill>
                  <a:schemeClr val="tx1"/>
                </a:solidFill>
                <a:latin typeface="Times New Roman"/>
                <a:cs typeface="Times New Roman"/>
              </a:rPr>
              <a:t>– na przykład naruszenie nietykalności cielesnej poprzez chwycenie ręki napastnika, mimo iż wyczerpuje ustawowe znamiona czynu zabronionego, jest legalny, a więc czyn ten nie jest sprzeczny z prawem, nie może być przestępstwem.</a:t>
            </a:r>
          </a:p>
          <a:p>
            <a:pPr marL="365125" marR="5080" indent="-7938" algn="l">
              <a:lnSpc>
                <a:spcPct val="90800"/>
              </a:lnSpc>
              <a:spcBef>
                <a:spcPts val="450"/>
              </a:spcBef>
              <a:tabLst>
                <a:tab pos="2668270" algn="l"/>
              </a:tabLst>
            </a:pPr>
            <a:endParaRPr lang="pl-PL" sz="24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rPr>
              <a:t>Użycie siły fizycznej może mieć miejsce tylko w sytuacji zagrożenia, nie może mieć miejsca po jego ustaniu.</a:t>
            </a:r>
            <a:endParaRPr lang="pl-PL" sz="2400" dirty="0">
              <a:solidFill>
                <a:srgbClr val="FF0000"/>
              </a:solidFill>
              <a:latin typeface="Times New Roman"/>
              <a:cs typeface="Times New Roman"/>
            </a:endParaRPr>
          </a:p>
        </p:txBody>
      </p:sp>
      <p:pic>
        <p:nvPicPr>
          <p:cNvPr id="3" name="Obraz 2" descr="100+ darmowych obrazów z kategorii Ikonka i Ikona - Pixabay">
            <a:extLst>
              <a:ext uri="{FF2B5EF4-FFF2-40B4-BE49-F238E27FC236}">
                <a16:creationId xmlns:a16="http://schemas.microsoft.com/office/drawing/2014/main" id="{D37CD202-20E4-67D2-4BCA-55A8BAF41F25}"/>
              </a:ext>
            </a:extLst>
          </p:cNvPr>
          <p:cNvPicPr>
            <a:picLocks noChangeAspect="1"/>
          </p:cNvPicPr>
          <p:nvPr/>
        </p:nvPicPr>
        <p:blipFill>
          <a:blip r:embed="rId4">
            <a:duotone>
              <a:prstClr val="black"/>
              <a:srgbClr val="FF0000">
                <a:tint val="45000"/>
                <a:satMod val="400000"/>
              </a:srgbClr>
            </a:duotone>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124201" y="1044868"/>
            <a:ext cx="1114425" cy="1219200"/>
          </a:xfrm>
          <a:prstGeom prst="rect">
            <a:avLst/>
          </a:prstGeom>
          <a:solidFill>
            <a:schemeClr val="bg1">
              <a:lumMod val="65000"/>
              <a:alpha val="5000"/>
            </a:schemeClr>
          </a:solidFill>
          <a:ln>
            <a:noFill/>
          </a:ln>
        </p:spPr>
      </p:pic>
    </p:spTree>
    <p:extLst>
      <p:ext uri="{BB962C8B-B14F-4D97-AF65-F5344CB8AC3E}">
        <p14:creationId xmlns:p14="http://schemas.microsoft.com/office/powerpoint/2010/main" val="178693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152E1-878E-8CE0-4DE1-6C3D7F45EC06}"/>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22B49842-62AD-979E-3836-01648C489D1F}"/>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Agresywne zachowanie ucznia (bójka,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pobicie, agresja wobec nauczyciela)</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7266D588-2DFA-B4D7-8FF9-DFB811C28DBD}"/>
              </a:ext>
            </a:extLst>
          </p:cNvPr>
          <p:cNvPicPr/>
          <p:nvPr/>
        </p:nvPicPr>
        <p:blipFill>
          <a:blip r:embed="rId3" cstate="print"/>
          <a:stretch>
            <a:fillRect/>
          </a:stretch>
        </p:blipFill>
        <p:spPr>
          <a:xfrm>
            <a:off x="124201" y="174475"/>
            <a:ext cx="986408" cy="605027"/>
          </a:xfrm>
          <a:prstGeom prst="rect">
            <a:avLst/>
          </a:prstGeom>
        </p:spPr>
      </p:pic>
      <p:sp>
        <p:nvSpPr>
          <p:cNvPr id="48" name="object 48">
            <a:extLst>
              <a:ext uri="{FF2B5EF4-FFF2-40B4-BE49-F238E27FC236}">
                <a16:creationId xmlns:a16="http://schemas.microsoft.com/office/drawing/2014/main" id="{5C3683A4-48EE-CFAC-36F5-7D564D584EDE}"/>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6</a:t>
            </a:fld>
            <a:endParaRPr spc="-50" dirty="0"/>
          </a:p>
        </p:txBody>
      </p:sp>
      <p:sp>
        <p:nvSpPr>
          <p:cNvPr id="2" name="object 4">
            <a:extLst>
              <a:ext uri="{FF2B5EF4-FFF2-40B4-BE49-F238E27FC236}">
                <a16:creationId xmlns:a16="http://schemas.microsoft.com/office/drawing/2014/main" id="{C18E2D1F-6EE5-3DB0-3106-8F8EC4016030}"/>
              </a:ext>
            </a:extLst>
          </p:cNvPr>
          <p:cNvSpPr txBox="1"/>
          <p:nvPr/>
        </p:nvSpPr>
        <p:spPr>
          <a:xfrm>
            <a:off x="215" y="1300270"/>
            <a:ext cx="7835685" cy="4283480"/>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Casus nr 1</a:t>
            </a:r>
            <a:r>
              <a:rPr lang="pl-PL" sz="2400" dirty="0">
                <a:solidFill>
                  <a:schemeClr val="tx1"/>
                </a:solidFill>
                <a:latin typeface="Times New Roman"/>
                <a:cs typeface="Times New Roman"/>
              </a:rPr>
              <a:t>: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uczeń mający 17 lat, przewyższający warunkami fizycznymi, w tym ciężarem ciała, swoją wychowawczynię, będąc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stanie widocznego wzburzenia, gwałtownie skierował się w kierunku wychowawczyni. Trzymając w ręku ołówek wykrzykiwał, że zrobi jej krzywdę. </a:t>
            </a:r>
          </a:p>
          <a:p>
            <a:pPr marL="365125" marR="5080" indent="-7938" algn="l">
              <a:lnSpc>
                <a:spcPct val="90800"/>
              </a:lnSpc>
              <a:spcBef>
                <a:spcPts val="450"/>
              </a:spcBef>
              <a:tabLst>
                <a:tab pos="2668270" algn="l"/>
              </a:tabLst>
            </a:pPr>
            <a:endParaRPr lang="pl-PL" sz="24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Prawo do obrony </a:t>
            </a:r>
            <a:r>
              <a:rPr lang="pl-PL" sz="2400" dirty="0">
                <a:solidFill>
                  <a:schemeClr val="tx1"/>
                </a:solidFill>
                <a:latin typeface="Times New Roman"/>
                <a:cs typeface="Times New Roman"/>
              </a:rPr>
              <a:t>jest</a:t>
            </a:r>
            <a:r>
              <a:rPr lang="pl-PL" sz="2400" dirty="0">
                <a:solidFill>
                  <a:srgbClr val="FF0000"/>
                </a:solidFill>
                <a:latin typeface="Times New Roman"/>
                <a:cs typeface="Times New Roman"/>
              </a:rPr>
              <a:t> </a:t>
            </a:r>
            <a:r>
              <a:rPr lang="pl-PL" sz="2400" b="1" dirty="0">
                <a:solidFill>
                  <a:srgbClr val="FF0000"/>
                </a:solidFill>
                <a:latin typeface="Times New Roman"/>
                <a:cs typeface="Times New Roman"/>
              </a:rPr>
              <a:t>prawem samoistnym</a:t>
            </a:r>
            <a:r>
              <a:rPr lang="pl-PL" sz="2400" dirty="0">
                <a:solidFill>
                  <a:srgbClr val="FF0000"/>
                </a:solidFill>
                <a:latin typeface="Times New Roman"/>
                <a:cs typeface="Times New Roman"/>
              </a:rPr>
              <a:t>, </a:t>
            </a:r>
            <a:r>
              <a:rPr lang="pl-PL" sz="2400" dirty="0">
                <a:solidFill>
                  <a:schemeClr val="tx1"/>
                </a:solidFill>
                <a:latin typeface="Times New Roman"/>
                <a:cs typeface="Times New Roman"/>
              </a:rPr>
              <a:t>co oznacza, że korzystanie z niego nie doznaje ograniczeń, w szczególności nie można odmawiać prawa do czynnej obrony wymaganiem, aby nie istniał inny sposób uniknięcia zamachu.</a:t>
            </a:r>
          </a:p>
        </p:txBody>
      </p:sp>
    </p:spTree>
    <p:extLst>
      <p:ext uri="{BB962C8B-B14F-4D97-AF65-F5344CB8AC3E}">
        <p14:creationId xmlns:p14="http://schemas.microsoft.com/office/powerpoint/2010/main" val="404317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920CF-A325-C289-EA2C-5B60E0936BFD}"/>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564ACFD4-2A83-F066-17FD-C1FC9C8F202C}"/>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Agresywne zachowanie ucznia (bójka,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pobicie, agresja wobec nauczyciela)</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01E213F7-E88B-732C-ACA9-33768633BEAA}"/>
              </a:ext>
            </a:extLst>
          </p:cNvPr>
          <p:cNvPicPr/>
          <p:nvPr/>
        </p:nvPicPr>
        <p:blipFill>
          <a:blip r:embed="rId3" cstate="print"/>
          <a:stretch>
            <a:fillRect/>
          </a:stretch>
        </p:blipFill>
        <p:spPr>
          <a:xfrm>
            <a:off x="124201" y="174475"/>
            <a:ext cx="986408" cy="605027"/>
          </a:xfrm>
          <a:prstGeom prst="rect">
            <a:avLst/>
          </a:prstGeom>
        </p:spPr>
      </p:pic>
      <p:sp>
        <p:nvSpPr>
          <p:cNvPr id="48" name="object 48">
            <a:extLst>
              <a:ext uri="{FF2B5EF4-FFF2-40B4-BE49-F238E27FC236}">
                <a16:creationId xmlns:a16="http://schemas.microsoft.com/office/drawing/2014/main" id="{DE8D701C-C23A-23BE-E74C-7A3E3FDB2F60}"/>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7</a:t>
            </a:fld>
            <a:endParaRPr spc="-50" dirty="0"/>
          </a:p>
        </p:txBody>
      </p:sp>
      <p:sp>
        <p:nvSpPr>
          <p:cNvPr id="2" name="object 4">
            <a:extLst>
              <a:ext uri="{FF2B5EF4-FFF2-40B4-BE49-F238E27FC236}">
                <a16:creationId xmlns:a16="http://schemas.microsoft.com/office/drawing/2014/main" id="{8578238B-4D2E-F139-7EE6-543701ACA36D}"/>
              </a:ext>
            </a:extLst>
          </p:cNvPr>
          <p:cNvSpPr txBox="1"/>
          <p:nvPr/>
        </p:nvSpPr>
        <p:spPr>
          <a:xfrm>
            <a:off x="215" y="1300270"/>
            <a:ext cx="7835900" cy="5500352"/>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Casus </a:t>
            </a:r>
            <a:r>
              <a:rPr lang="pl-PL" sz="2400" b="1">
                <a:solidFill>
                  <a:srgbClr val="FF0000"/>
                </a:solidFill>
                <a:latin typeface="Times New Roman"/>
                <a:cs typeface="Times New Roman"/>
              </a:rPr>
              <a:t>nr 2: </a:t>
            </a:r>
            <a:endParaRPr lang="pl-PL" sz="2400" b="1" dirty="0">
              <a:solidFill>
                <a:srgbClr val="FF0000"/>
              </a:solidFill>
              <a:latin typeface="Times New Roman"/>
              <a:cs typeface="Times New Roman"/>
            </a:endParaRP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wychowawczyni broniąc się przez swoim wychowankiem (w sytuacji opisanej w casusie nr 1) doprowadziła do naruszenia czynności narządów ciała u agresora (wychowanka), polegających na złamaniu dwóch żeber. </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Pytanie: </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czy wolno przy ocenie właściwości i prawidłowości zastosowania obrony koniecznej przez nauczyciela, brać pod uwagę skutki jego działania obronnego? </a:t>
            </a:r>
          </a:p>
          <a:p>
            <a:pPr marL="365125" marR="5080" indent="-7938" algn="l">
              <a:lnSpc>
                <a:spcPct val="90800"/>
              </a:lnSpc>
              <a:spcBef>
                <a:spcPts val="450"/>
              </a:spcBef>
              <a:tabLst>
                <a:tab pos="2668270" algn="l"/>
              </a:tabLst>
            </a:pPr>
            <a:endParaRPr lang="pl-PL" sz="800" dirty="0">
              <a:solidFill>
                <a:schemeClr val="tx1"/>
              </a:solidFill>
              <a:latin typeface="Times New Roman"/>
              <a:cs typeface="Times New Roman"/>
            </a:endParaRP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Odpowiedź:</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przy ocenie właściwości i prawidłowości zastosowania obrony koniecznej przez nauczyciela nie bierzemy pod uwagę skutków obrony.</a:t>
            </a:r>
          </a:p>
          <a:p>
            <a:pPr marL="365125" marR="5080" indent="-7938" algn="l">
              <a:lnSpc>
                <a:spcPct val="90800"/>
              </a:lnSpc>
              <a:spcBef>
                <a:spcPts val="450"/>
              </a:spcBef>
              <a:tabLst>
                <a:tab pos="2668270" algn="l"/>
              </a:tabLst>
            </a:pPr>
            <a:endParaRPr lang="pl-PL" sz="2400" dirty="0">
              <a:solidFill>
                <a:schemeClr val="tx1"/>
              </a:solidFill>
              <a:latin typeface="Times New Roman"/>
              <a:cs typeface="Times New Roman"/>
            </a:endParaRPr>
          </a:p>
        </p:txBody>
      </p:sp>
    </p:spTree>
    <p:extLst>
      <p:ext uri="{BB962C8B-B14F-4D97-AF65-F5344CB8AC3E}">
        <p14:creationId xmlns:p14="http://schemas.microsoft.com/office/powerpoint/2010/main" val="6312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ircle(in)">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ircle(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F2897-9537-09B4-1565-8019194CE4BF}"/>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C541464A-355A-4165-9ACF-1299488A7870}"/>
              </a:ext>
            </a:extLst>
          </p:cNvPr>
          <p:cNvSpPr txBox="1"/>
          <p:nvPr/>
        </p:nvSpPr>
        <p:spPr>
          <a:xfrm>
            <a:off x="11839" y="1825321"/>
            <a:ext cx="7771754" cy="1906291"/>
          </a:xfrm>
          <a:prstGeom prst="rect">
            <a:avLst/>
          </a:prstGeom>
        </p:spPr>
        <p:txBody>
          <a:bodyPr vert="horz" wrap="square" lIns="0" tIns="57150" rIns="0" bIns="0" rtlCol="0">
            <a:spAutoFit/>
          </a:bodyPr>
          <a:lstStyle/>
          <a:p>
            <a:pPr marL="365125" marR="5080" indent="441325" algn="ctr">
              <a:lnSpc>
                <a:spcPct val="90800"/>
              </a:lnSpc>
              <a:spcBef>
                <a:spcPts val="450"/>
              </a:spcBef>
              <a:tabLst>
                <a:tab pos="1968500" algn="l"/>
              </a:tabLst>
            </a:pPr>
            <a:r>
              <a:rPr lang="pl-PL" sz="4400" b="1" dirty="0">
                <a:solidFill>
                  <a:srgbClr val="FF0000"/>
                </a:solidFill>
                <a:latin typeface="Times New Roman"/>
                <a:cs typeface="Times New Roman"/>
              </a:rPr>
              <a:t> Prawo własności w praktyce – telefony komórkowe i inne urządzenia elektroniczne</a:t>
            </a:r>
            <a:endParaRPr sz="44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0B4D4A37-98AF-611A-2798-0DEEFF40ABFD}"/>
              </a:ext>
            </a:extLst>
          </p:cNvPr>
          <p:cNvPicPr/>
          <p:nvPr/>
        </p:nvPicPr>
        <p:blipFill>
          <a:blip r:embed="rId3" cstate="print"/>
          <a:stretch>
            <a:fillRect/>
          </a:stretch>
        </p:blipFill>
        <p:spPr>
          <a:xfrm>
            <a:off x="-1" y="1825321"/>
            <a:ext cx="986408" cy="605027"/>
          </a:xfrm>
          <a:prstGeom prst="rect">
            <a:avLst/>
          </a:prstGeom>
        </p:spPr>
      </p:pic>
      <p:sp>
        <p:nvSpPr>
          <p:cNvPr id="6" name="object 6">
            <a:extLst>
              <a:ext uri="{FF2B5EF4-FFF2-40B4-BE49-F238E27FC236}">
                <a16:creationId xmlns:a16="http://schemas.microsoft.com/office/drawing/2014/main" id="{A29F814E-7DEB-EF5B-5E22-BA2FB28BA069}"/>
              </a:ext>
            </a:extLst>
          </p:cNvPr>
          <p:cNvSpPr/>
          <p:nvPr/>
        </p:nvSpPr>
        <p:spPr>
          <a:xfrm>
            <a:off x="1419237" y="4166361"/>
            <a:ext cx="20955" cy="1270"/>
          </a:xfrm>
          <a:custGeom>
            <a:avLst/>
            <a:gdLst/>
            <a:ahLst/>
            <a:cxnLst/>
            <a:rect l="l" t="t" r="r" b="b"/>
            <a:pathLst>
              <a:path w="20955" h="1270">
                <a:moveTo>
                  <a:pt x="0" y="0"/>
                </a:moveTo>
                <a:lnTo>
                  <a:pt x="20574" y="762"/>
                </a:lnTo>
              </a:path>
            </a:pathLst>
          </a:custGeom>
          <a:ln w="12953">
            <a:solidFill>
              <a:srgbClr val="016301"/>
            </a:solidFill>
          </a:ln>
        </p:spPr>
        <p:txBody>
          <a:bodyPr wrap="square" lIns="0" tIns="0" rIns="0" bIns="0" rtlCol="0"/>
          <a:lstStyle/>
          <a:p>
            <a:endParaRPr/>
          </a:p>
        </p:txBody>
      </p:sp>
      <p:grpSp>
        <p:nvGrpSpPr>
          <p:cNvPr id="13" name="object 13">
            <a:extLst>
              <a:ext uri="{FF2B5EF4-FFF2-40B4-BE49-F238E27FC236}">
                <a16:creationId xmlns:a16="http://schemas.microsoft.com/office/drawing/2014/main" id="{227508EF-5FB5-9FBB-3A24-928AD271794B}"/>
              </a:ext>
            </a:extLst>
          </p:cNvPr>
          <p:cNvGrpSpPr/>
          <p:nvPr/>
        </p:nvGrpSpPr>
        <p:grpSpPr>
          <a:xfrm>
            <a:off x="1340370" y="4082160"/>
            <a:ext cx="30480" cy="16510"/>
            <a:chOff x="1340370" y="4082160"/>
            <a:chExt cx="30480" cy="16510"/>
          </a:xfrm>
        </p:grpSpPr>
        <p:sp>
          <p:nvSpPr>
            <p:cNvPr id="14" name="object 14">
              <a:extLst>
                <a:ext uri="{FF2B5EF4-FFF2-40B4-BE49-F238E27FC236}">
                  <a16:creationId xmlns:a16="http://schemas.microsoft.com/office/drawing/2014/main" id="{CE6FFCC4-12EC-66BB-83A8-C79A3AFD7737}"/>
                </a:ext>
              </a:extLst>
            </p:cNvPr>
            <p:cNvSpPr/>
            <p:nvPr/>
          </p:nvSpPr>
          <p:spPr>
            <a:xfrm>
              <a:off x="1342275" y="4088637"/>
              <a:ext cx="5080" cy="0"/>
            </a:xfrm>
            <a:custGeom>
              <a:avLst/>
              <a:gdLst/>
              <a:ahLst/>
              <a:cxnLst/>
              <a:rect l="l" t="t" r="r" b="b"/>
              <a:pathLst>
                <a:path w="5080">
                  <a:moveTo>
                    <a:pt x="0" y="0"/>
                  </a:moveTo>
                  <a:lnTo>
                    <a:pt x="4571" y="0"/>
                  </a:lnTo>
                </a:path>
              </a:pathLst>
            </a:custGeom>
            <a:ln w="12954">
              <a:solidFill>
                <a:srgbClr val="016301"/>
              </a:solidFill>
            </a:ln>
          </p:spPr>
          <p:txBody>
            <a:bodyPr wrap="square" lIns="0" tIns="0" rIns="0" bIns="0" rtlCol="0"/>
            <a:lstStyle/>
            <a:p>
              <a:endParaRPr/>
            </a:p>
          </p:txBody>
        </p:sp>
        <p:sp>
          <p:nvSpPr>
            <p:cNvPr id="15" name="object 15">
              <a:extLst>
                <a:ext uri="{FF2B5EF4-FFF2-40B4-BE49-F238E27FC236}">
                  <a16:creationId xmlns:a16="http://schemas.microsoft.com/office/drawing/2014/main" id="{2BCEA6E1-4A33-15B9-DC09-71A726CE542D}"/>
                </a:ext>
              </a:extLst>
            </p:cNvPr>
            <p:cNvSpPr/>
            <p:nvPr/>
          </p:nvSpPr>
          <p:spPr>
            <a:xfrm>
              <a:off x="1346847" y="4088637"/>
              <a:ext cx="5080" cy="1270"/>
            </a:xfrm>
            <a:custGeom>
              <a:avLst/>
              <a:gdLst/>
              <a:ahLst/>
              <a:cxnLst/>
              <a:rect l="l" t="t" r="r" b="b"/>
              <a:pathLst>
                <a:path w="5080" h="1270">
                  <a:moveTo>
                    <a:pt x="0" y="0"/>
                  </a:moveTo>
                  <a:lnTo>
                    <a:pt x="4572" y="762"/>
                  </a:lnTo>
                </a:path>
              </a:pathLst>
            </a:custGeom>
            <a:ln w="12954">
              <a:solidFill>
                <a:srgbClr val="016501"/>
              </a:solidFill>
            </a:ln>
          </p:spPr>
          <p:txBody>
            <a:bodyPr wrap="square" lIns="0" tIns="0" rIns="0" bIns="0" rtlCol="0"/>
            <a:lstStyle/>
            <a:p>
              <a:endParaRPr/>
            </a:p>
          </p:txBody>
        </p:sp>
        <p:sp>
          <p:nvSpPr>
            <p:cNvPr id="16" name="object 16">
              <a:extLst>
                <a:ext uri="{FF2B5EF4-FFF2-40B4-BE49-F238E27FC236}">
                  <a16:creationId xmlns:a16="http://schemas.microsoft.com/office/drawing/2014/main" id="{0E9FAD2D-96C4-2E77-403F-FD2F85007F24}"/>
                </a:ext>
              </a:extLst>
            </p:cNvPr>
            <p:cNvSpPr/>
            <p:nvPr/>
          </p:nvSpPr>
          <p:spPr>
            <a:xfrm>
              <a:off x="1351419" y="4089399"/>
              <a:ext cx="5715" cy="1270"/>
            </a:xfrm>
            <a:custGeom>
              <a:avLst/>
              <a:gdLst/>
              <a:ahLst/>
              <a:cxnLst/>
              <a:rect l="l" t="t" r="r" b="b"/>
              <a:pathLst>
                <a:path w="5715" h="1270">
                  <a:moveTo>
                    <a:pt x="0" y="0"/>
                  </a:moveTo>
                  <a:lnTo>
                    <a:pt x="5333" y="762"/>
                  </a:lnTo>
                </a:path>
              </a:pathLst>
            </a:custGeom>
            <a:ln w="12954">
              <a:solidFill>
                <a:srgbClr val="016401"/>
              </a:solidFill>
            </a:ln>
          </p:spPr>
          <p:txBody>
            <a:bodyPr wrap="square" lIns="0" tIns="0" rIns="0" bIns="0" rtlCol="0"/>
            <a:lstStyle/>
            <a:p>
              <a:endParaRPr/>
            </a:p>
          </p:txBody>
        </p:sp>
        <p:sp>
          <p:nvSpPr>
            <p:cNvPr id="17" name="object 17">
              <a:extLst>
                <a:ext uri="{FF2B5EF4-FFF2-40B4-BE49-F238E27FC236}">
                  <a16:creationId xmlns:a16="http://schemas.microsoft.com/office/drawing/2014/main" id="{2312A383-125A-8A53-3DD1-0E4F27F3CB21}"/>
                </a:ext>
              </a:extLst>
            </p:cNvPr>
            <p:cNvSpPr/>
            <p:nvPr/>
          </p:nvSpPr>
          <p:spPr>
            <a:xfrm>
              <a:off x="1356753" y="4090161"/>
              <a:ext cx="5080" cy="1270"/>
            </a:xfrm>
            <a:custGeom>
              <a:avLst/>
              <a:gdLst/>
              <a:ahLst/>
              <a:cxnLst/>
              <a:rect l="l" t="t" r="r" b="b"/>
              <a:pathLst>
                <a:path w="5080" h="1270">
                  <a:moveTo>
                    <a:pt x="0" y="0"/>
                  </a:moveTo>
                  <a:lnTo>
                    <a:pt x="4572" y="762"/>
                  </a:lnTo>
                </a:path>
              </a:pathLst>
            </a:custGeom>
            <a:ln w="12954">
              <a:solidFill>
                <a:srgbClr val="016601"/>
              </a:solidFill>
            </a:ln>
          </p:spPr>
          <p:txBody>
            <a:bodyPr wrap="square" lIns="0" tIns="0" rIns="0" bIns="0" rtlCol="0"/>
            <a:lstStyle/>
            <a:p>
              <a:endParaRPr/>
            </a:p>
          </p:txBody>
        </p:sp>
        <p:sp>
          <p:nvSpPr>
            <p:cNvPr id="18" name="object 18">
              <a:extLst>
                <a:ext uri="{FF2B5EF4-FFF2-40B4-BE49-F238E27FC236}">
                  <a16:creationId xmlns:a16="http://schemas.microsoft.com/office/drawing/2014/main" id="{EC887A12-94B9-80ED-9C50-FDF5D8E4407D}"/>
                </a:ext>
              </a:extLst>
            </p:cNvPr>
            <p:cNvSpPr/>
            <p:nvPr/>
          </p:nvSpPr>
          <p:spPr>
            <a:xfrm>
              <a:off x="1361325" y="4090923"/>
              <a:ext cx="3175" cy="1270"/>
            </a:xfrm>
            <a:custGeom>
              <a:avLst/>
              <a:gdLst/>
              <a:ahLst/>
              <a:cxnLst/>
              <a:rect l="l" t="t" r="r" b="b"/>
              <a:pathLst>
                <a:path w="3175" h="1270">
                  <a:moveTo>
                    <a:pt x="0" y="0"/>
                  </a:moveTo>
                  <a:lnTo>
                    <a:pt x="3048" y="762"/>
                  </a:lnTo>
                </a:path>
              </a:pathLst>
            </a:custGeom>
            <a:ln w="12954">
              <a:solidFill>
                <a:srgbClr val="016801"/>
              </a:solidFill>
            </a:ln>
          </p:spPr>
          <p:txBody>
            <a:bodyPr wrap="square" lIns="0" tIns="0" rIns="0" bIns="0" rtlCol="0"/>
            <a:lstStyle/>
            <a:p>
              <a:endParaRPr/>
            </a:p>
          </p:txBody>
        </p:sp>
      </p:grpSp>
      <p:sp>
        <p:nvSpPr>
          <p:cNvPr id="48" name="object 48">
            <a:extLst>
              <a:ext uri="{FF2B5EF4-FFF2-40B4-BE49-F238E27FC236}">
                <a16:creationId xmlns:a16="http://schemas.microsoft.com/office/drawing/2014/main" id="{8EA9FA85-8353-FD64-7722-1CABB2FA518D}"/>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8</a:t>
            </a:fld>
            <a:endParaRPr spc="-50" dirty="0"/>
          </a:p>
        </p:txBody>
      </p:sp>
    </p:spTree>
    <p:extLst>
      <p:ext uri="{BB962C8B-B14F-4D97-AF65-F5344CB8AC3E}">
        <p14:creationId xmlns:p14="http://schemas.microsoft.com/office/powerpoint/2010/main" val="146463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E01D2-09DE-A815-0610-CFB939B2AAED}"/>
            </a:ext>
          </a:extLst>
        </p:cNvPr>
        <p:cNvGrpSpPr/>
        <p:nvPr/>
      </p:nvGrpSpPr>
      <p:grpSpPr>
        <a:xfrm>
          <a:off x="0" y="0"/>
          <a:ext cx="0" cy="0"/>
          <a:chOff x="0" y="0"/>
          <a:chExt cx="0" cy="0"/>
        </a:xfrm>
      </p:grpSpPr>
      <p:sp>
        <p:nvSpPr>
          <p:cNvPr id="4" name="object 4">
            <a:extLst>
              <a:ext uri="{FF2B5EF4-FFF2-40B4-BE49-F238E27FC236}">
                <a16:creationId xmlns:a16="http://schemas.microsoft.com/office/drawing/2014/main" id="{7CC525A2-618E-09D3-F69B-9D2FBEAE8CB5}"/>
              </a:ext>
            </a:extLst>
          </p:cNvPr>
          <p:cNvSpPr txBox="1"/>
          <p:nvPr/>
        </p:nvSpPr>
        <p:spPr>
          <a:xfrm>
            <a:off x="0" y="0"/>
            <a:ext cx="7835900" cy="953979"/>
          </a:xfrm>
          <a:prstGeom prst="rect">
            <a:avLst/>
          </a:prstGeom>
        </p:spPr>
        <p:txBody>
          <a:bodyPr vert="horz" wrap="square" lIns="0" tIns="57150" rIns="0" bIns="0" rtlCol="0">
            <a:spAutoFit/>
          </a:bodyPr>
          <a:lstStyle/>
          <a:p>
            <a:pPr marL="365125" marR="5080" indent="704850" algn="l">
              <a:lnSpc>
                <a:spcPct val="90800"/>
              </a:lnSpc>
              <a:spcBef>
                <a:spcPts val="450"/>
              </a:spcBef>
              <a:tabLst>
                <a:tab pos="992188" algn="l"/>
              </a:tabLst>
            </a:pPr>
            <a:r>
              <a:rPr lang="pl-PL" sz="3200" b="1" dirty="0">
                <a:solidFill>
                  <a:srgbClr val="FF0000"/>
                </a:solidFill>
                <a:latin typeface="Times New Roman"/>
                <a:cs typeface="Times New Roman"/>
              </a:rPr>
              <a:t>    Prawo własności w praktyce –    </a:t>
            </a:r>
            <a:br>
              <a:rPr lang="pl-PL" sz="3200" b="1" dirty="0">
                <a:solidFill>
                  <a:srgbClr val="FF0000"/>
                </a:solidFill>
                <a:latin typeface="Times New Roman"/>
                <a:cs typeface="Times New Roman"/>
              </a:rPr>
            </a:br>
            <a:r>
              <a:rPr lang="pl-PL" sz="3200" b="1" dirty="0">
                <a:solidFill>
                  <a:srgbClr val="FF0000"/>
                </a:solidFill>
                <a:latin typeface="Times New Roman"/>
                <a:cs typeface="Times New Roman"/>
              </a:rPr>
              <a:t>               telefony komórkowe (...)</a:t>
            </a:r>
            <a:endParaRPr sz="3200" b="1" dirty="0">
              <a:solidFill>
                <a:srgbClr val="FF0000"/>
              </a:solidFill>
              <a:latin typeface="Times New Roman"/>
              <a:cs typeface="Times New Roman"/>
            </a:endParaRPr>
          </a:p>
        </p:txBody>
      </p:sp>
      <p:pic>
        <p:nvPicPr>
          <p:cNvPr id="5" name="object 5">
            <a:extLst>
              <a:ext uri="{FF2B5EF4-FFF2-40B4-BE49-F238E27FC236}">
                <a16:creationId xmlns:a16="http://schemas.microsoft.com/office/drawing/2014/main" id="{3B149899-1C86-CE90-097D-004B74AE7D4A}"/>
              </a:ext>
            </a:extLst>
          </p:cNvPr>
          <p:cNvPicPr/>
          <p:nvPr/>
        </p:nvPicPr>
        <p:blipFill>
          <a:blip r:embed="rId3" cstate="print"/>
          <a:stretch>
            <a:fillRect/>
          </a:stretch>
        </p:blipFill>
        <p:spPr>
          <a:xfrm>
            <a:off x="296292" y="0"/>
            <a:ext cx="986408" cy="605027"/>
          </a:xfrm>
          <a:prstGeom prst="rect">
            <a:avLst/>
          </a:prstGeom>
        </p:spPr>
      </p:pic>
      <p:sp>
        <p:nvSpPr>
          <p:cNvPr id="48" name="object 48">
            <a:extLst>
              <a:ext uri="{FF2B5EF4-FFF2-40B4-BE49-F238E27FC236}">
                <a16:creationId xmlns:a16="http://schemas.microsoft.com/office/drawing/2014/main" id="{331880AE-6D2C-58BC-8E09-FEFF4CD8F4ED}"/>
              </a:ext>
            </a:extLst>
          </p:cNvPr>
          <p:cNvSpPr txBox="1">
            <a:spLocks noGrp="1"/>
          </p:cNvSpPr>
          <p:nvPr>
            <p:ph type="sldNum" sz="quarter" idx="7"/>
          </p:nvPr>
        </p:nvSpPr>
        <p:spPr>
          <a:prstGeom prst="rect">
            <a:avLst/>
          </a:prstGeom>
        </p:spPr>
        <p:txBody>
          <a:bodyPr vert="horz" wrap="square" lIns="0" tIns="0" rIns="0" bIns="0" rtlCol="0">
            <a:spAutoFit/>
          </a:bodyPr>
          <a:lstStyle/>
          <a:p>
            <a:pPr marL="126364">
              <a:lnSpc>
                <a:spcPts val="1625"/>
              </a:lnSpc>
            </a:pPr>
            <a:fld id="{81D60167-4931-47E6-BA6A-407CBD079E47}" type="slidenum">
              <a:rPr spc="-50" dirty="0"/>
              <a:t>9</a:t>
            </a:fld>
            <a:endParaRPr spc="-50" dirty="0"/>
          </a:p>
        </p:txBody>
      </p:sp>
      <p:sp>
        <p:nvSpPr>
          <p:cNvPr id="2" name="object 4">
            <a:extLst>
              <a:ext uri="{FF2B5EF4-FFF2-40B4-BE49-F238E27FC236}">
                <a16:creationId xmlns:a16="http://schemas.microsoft.com/office/drawing/2014/main" id="{C8911DDD-6C2A-775C-348C-4E2A0315C198}"/>
              </a:ext>
            </a:extLst>
          </p:cNvPr>
          <p:cNvSpPr txBox="1"/>
          <p:nvPr/>
        </p:nvSpPr>
        <p:spPr>
          <a:xfrm>
            <a:off x="215" y="1300270"/>
            <a:ext cx="7835900" cy="5019836"/>
          </a:xfrm>
          <a:prstGeom prst="rect">
            <a:avLst/>
          </a:prstGeom>
        </p:spPr>
        <p:txBody>
          <a:bodyPr vert="horz" wrap="square" lIns="0" tIns="57150" rIns="0" bIns="0" rtlCol="0">
            <a:spAutoFit/>
          </a:bodyPr>
          <a:lstStyle/>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Czym jest prawo własności i jak powinno być wykonywane?</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64 Konstytucji</a:t>
            </a:r>
          </a:p>
          <a:p>
            <a:pPr marL="365125" marR="5080" indent="-7938" algn="l">
              <a:lnSpc>
                <a:spcPct val="90800"/>
              </a:lnSpc>
              <a:spcBef>
                <a:spcPts val="450"/>
              </a:spcBef>
              <a:tabLst>
                <a:tab pos="2668270" algn="l"/>
              </a:tabLst>
            </a:pPr>
            <a:r>
              <a:rPr lang="pl-PL" sz="2400" dirty="0">
                <a:solidFill>
                  <a:schemeClr val="tx1"/>
                </a:solidFill>
                <a:latin typeface="Times New Roman"/>
                <a:cs typeface="Times New Roman"/>
              </a:rPr>
              <a:t>Każdy ma prawo do własności, (...), Własność, inne prawa majątkowe oraz prawo dziedziczenia podlegają równej dla wszystkich ochronie prawnej. Własność może być ograniczona tylko w drodze ustawy i tylko w zakresie,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jakim nie narusza ona istoty prawa własności.</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art. 140 Kodeksu cywilnego </a:t>
            </a:r>
          </a:p>
          <a:p>
            <a:pPr marL="365125" marR="5080" indent="-7938" algn="l">
              <a:lnSpc>
                <a:spcPct val="90800"/>
              </a:lnSpc>
              <a:spcBef>
                <a:spcPts val="450"/>
              </a:spcBef>
              <a:tabLst>
                <a:tab pos="2668270" algn="l"/>
              </a:tabLst>
            </a:pPr>
            <a:r>
              <a:rPr lang="pl-PL" sz="2400" b="1" dirty="0">
                <a:solidFill>
                  <a:srgbClr val="FF0000"/>
                </a:solidFill>
                <a:latin typeface="Times New Roman"/>
                <a:cs typeface="Times New Roman"/>
              </a:rPr>
              <a:t>prawo własności </a:t>
            </a:r>
            <a:r>
              <a:rPr lang="pl-PL" sz="2400" dirty="0">
                <a:solidFill>
                  <a:schemeClr val="tx1"/>
                </a:solidFill>
                <a:latin typeface="Times New Roman"/>
                <a:cs typeface="Times New Roman"/>
              </a:rPr>
              <a:t>jest prawem rzeczowym, którego treścią jest uprawnienie do posiadania, korzystania oraz rozporządzania rzeczami z wyłączeniem innych osób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w granicach ustanowionych przepisami prawa </a:t>
            </a:r>
            <a:br>
              <a:rPr lang="pl-PL" sz="2400" dirty="0">
                <a:solidFill>
                  <a:schemeClr val="tx1"/>
                </a:solidFill>
                <a:latin typeface="Times New Roman"/>
                <a:cs typeface="Times New Roman"/>
              </a:rPr>
            </a:br>
            <a:r>
              <a:rPr lang="pl-PL" sz="2400" dirty="0">
                <a:solidFill>
                  <a:schemeClr val="tx1"/>
                </a:solidFill>
                <a:latin typeface="Times New Roman"/>
                <a:cs typeface="Times New Roman"/>
              </a:rPr>
              <a:t>i zasadami współżycia społecznego.</a:t>
            </a:r>
          </a:p>
        </p:txBody>
      </p:sp>
    </p:spTree>
    <p:extLst>
      <p:ext uri="{BB962C8B-B14F-4D97-AF65-F5344CB8AC3E}">
        <p14:creationId xmlns:p14="http://schemas.microsoft.com/office/powerpoint/2010/main" val="171137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ircle(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ircle(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ircle(in)">
                                      <p:cBhvr>
                                        <p:cTn id="27" dur="20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ircle(in)">
                                      <p:cBhvr>
                                        <p:cTn id="32" dur="20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ircle(in)">
                                      <p:cBhvr>
                                        <p:cTn id="3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1095</TotalTime>
  <Words>2502</Words>
  <Application>Microsoft Office PowerPoint</Application>
  <PresentationFormat>Niestandardowy</PresentationFormat>
  <Paragraphs>199</Paragraphs>
  <Slides>27</Slides>
  <Notes>27</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27</vt:i4>
      </vt:variant>
    </vt:vector>
  </HeadingPairs>
  <TitlesOfParts>
    <vt:vector size="36" baseType="lpstr">
      <vt:lpstr>Aptos</vt:lpstr>
      <vt:lpstr>Arial</vt:lpstr>
      <vt:lpstr>Comic Sans MS</vt:lpstr>
      <vt:lpstr>Fira Sans</vt:lpstr>
      <vt:lpstr>Open Sans</vt:lpstr>
      <vt:lpstr>Tahoma</vt:lpstr>
      <vt:lpstr>Tahoma</vt:lpstr>
      <vt:lpstr>Times New Roman</vt:lpstr>
      <vt:lpstr>Office Theme</vt:lpstr>
      <vt:lpstr>Przepisy prawa a postepowanie interwencyjne nauczycieli wobec uczniów</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Dziękuję za poświęcony czas i uwagę życzę sukcesów zawodowych, radości  z codziennej pracy..   Zapraszam do kontaktu: rwalus@ad.ath.bielsko.pl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Romano</dc:creator>
  <cp:lastModifiedBy>Roman Waluś</cp:lastModifiedBy>
  <cp:revision>13</cp:revision>
  <dcterms:created xsi:type="dcterms:W3CDTF">2024-10-20T08:04:26Z</dcterms:created>
  <dcterms:modified xsi:type="dcterms:W3CDTF">2024-12-02T12:01:53Z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2006-10-27T00:00:00Z</vt:filetime>
  </property>
  <property fmtid="{D5CDD505-2E9C-101B-9397-08002B2CF9AE}" pid="3" name="Creator">
    <vt:lpwstr>Acrobat PDFMaker 6.0 dla programu PowerPoint</vt:lpwstr>
  </property>
  <property fmtid="{D5CDD505-2E9C-101B-9397-08002B2CF9AE}" pid="4" name="LastSaved">
    <vt:filetime>2024-10-20T00:00:00Z</vt:filetime>
  </property>
  <property fmtid="{D5CDD505-2E9C-101B-9397-08002B2CF9AE}" pid="5" name="Producer">
    <vt:lpwstr>3-Heights(TM) PDF Security Shell 4.8.25.2 (http://www.pdf-tools.com)</vt:lpwstr>
  </property>
</Properties>
</file>